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240000" cy="8572500"/>
  <p:notesSz cx="6858000" cy="9144000"/>
  <p:embeddedFontLst>
    <p:embeddedFont>
      <p:font typeface="Arial MT Pro Bold" panose="020B0604020202020204" charset="0"/>
      <p:regular r:id="rId3"/>
    </p:embeddedFont>
    <p:embeddedFont>
      <p:font typeface="Frutiger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96" d="100"/>
          <a:sy n="96" d="100"/>
        </p:scale>
        <p:origin x="19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0" y="1627509"/>
            <a:ext cx="15240000" cy="1255388"/>
            <a:chOff x="0" y="0"/>
            <a:chExt cx="6371820" cy="5248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71820" cy="524876"/>
            </a:xfrm>
            <a:custGeom>
              <a:avLst/>
              <a:gdLst/>
              <a:ahLst/>
              <a:cxnLst/>
              <a:rect l="l" t="t" r="r" b="b"/>
              <a:pathLst>
                <a:path w="6371820" h="524876">
                  <a:moveTo>
                    <a:pt x="0" y="0"/>
                  </a:moveTo>
                  <a:lnTo>
                    <a:pt x="6371820" y="0"/>
                  </a:lnTo>
                  <a:lnTo>
                    <a:pt x="6371820" y="524876"/>
                  </a:lnTo>
                  <a:lnTo>
                    <a:pt x="0" y="524876"/>
                  </a:lnTo>
                  <a:close/>
                </a:path>
              </a:pathLst>
            </a:custGeom>
            <a:solidFill>
              <a:srgbClr val="ED8B00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371820" cy="543926"/>
            </a:xfrm>
            <a:prstGeom prst="rect">
              <a:avLst/>
            </a:prstGeom>
          </p:spPr>
          <p:txBody>
            <a:bodyPr lIns="28488" tIns="28488" rIns="28488" bIns="28488" rtlCol="0" anchor="ctr"/>
            <a:lstStyle/>
            <a:p>
              <a:pPr algn="ctr">
                <a:lnSpc>
                  <a:spcPts val="10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717606" y="149961"/>
            <a:ext cx="3372594" cy="1430697"/>
          </a:xfrm>
          <a:custGeom>
            <a:avLst/>
            <a:gdLst/>
            <a:ahLst/>
            <a:cxnLst/>
            <a:rect l="l" t="t" r="r" b="b"/>
            <a:pathLst>
              <a:path w="3372594" h="1430697">
                <a:moveTo>
                  <a:pt x="0" y="0"/>
                </a:moveTo>
                <a:lnTo>
                  <a:pt x="3372594" y="0"/>
                </a:lnTo>
                <a:lnTo>
                  <a:pt x="3372594" y="1430697"/>
                </a:lnTo>
                <a:lnTo>
                  <a:pt x="0" y="14306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594383" flipH="1">
            <a:off x="3227969" y="3015711"/>
            <a:ext cx="9344219" cy="5805096"/>
          </a:xfrm>
          <a:custGeom>
            <a:avLst/>
            <a:gdLst/>
            <a:ahLst/>
            <a:cxnLst/>
            <a:rect l="l" t="t" r="r" b="b"/>
            <a:pathLst>
              <a:path w="9344219" h="5805096">
                <a:moveTo>
                  <a:pt x="9344220" y="0"/>
                </a:moveTo>
                <a:lnTo>
                  <a:pt x="0" y="0"/>
                </a:lnTo>
                <a:lnTo>
                  <a:pt x="0" y="5805097"/>
                </a:lnTo>
                <a:lnTo>
                  <a:pt x="9344220" y="5805097"/>
                </a:lnTo>
                <a:lnTo>
                  <a:pt x="934422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rot="950585">
            <a:off x="12091778" y="1706091"/>
            <a:ext cx="2892552" cy="2275503"/>
          </a:xfrm>
          <a:custGeom>
            <a:avLst/>
            <a:gdLst/>
            <a:ahLst/>
            <a:cxnLst/>
            <a:rect l="l" t="t" r="r" b="b"/>
            <a:pathLst>
              <a:path w="2892552" h="2275503">
                <a:moveTo>
                  <a:pt x="0" y="0"/>
                </a:moveTo>
                <a:lnTo>
                  <a:pt x="2892551" y="0"/>
                </a:lnTo>
                <a:lnTo>
                  <a:pt x="2892551" y="2275503"/>
                </a:lnTo>
                <a:lnTo>
                  <a:pt x="0" y="22755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2538083" cy="2048853"/>
            <a:chOff x="0" y="0"/>
            <a:chExt cx="3384110" cy="2731804"/>
          </a:xfrm>
        </p:grpSpPr>
        <p:sp>
          <p:nvSpPr>
            <p:cNvPr id="9" name="Freeform 9"/>
            <p:cNvSpPr/>
            <p:nvPr/>
          </p:nvSpPr>
          <p:spPr>
            <a:xfrm>
              <a:off x="0" y="829171"/>
              <a:ext cx="3384110" cy="1902633"/>
            </a:xfrm>
            <a:custGeom>
              <a:avLst/>
              <a:gdLst/>
              <a:ahLst/>
              <a:cxnLst/>
              <a:rect l="l" t="t" r="r" b="b"/>
              <a:pathLst>
                <a:path w="3384110" h="1902633">
                  <a:moveTo>
                    <a:pt x="0" y="0"/>
                  </a:moveTo>
                  <a:lnTo>
                    <a:pt x="3384110" y="0"/>
                  </a:lnTo>
                  <a:lnTo>
                    <a:pt x="3384110" y="1902633"/>
                  </a:lnTo>
                  <a:lnTo>
                    <a:pt x="0" y="19026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grpSp>
          <p:nvGrpSpPr>
            <p:cNvPr id="10" name="Group 10"/>
            <p:cNvGrpSpPr/>
            <p:nvPr/>
          </p:nvGrpSpPr>
          <p:grpSpPr>
            <a:xfrm>
              <a:off x="1256584" y="1349070"/>
              <a:ext cx="796624" cy="796624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087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4372" tIns="4372" rIns="4372" bIns="4372" rtlCol="0" anchor="ctr"/>
              <a:lstStyle/>
              <a:p>
                <a:pPr algn="ctr">
                  <a:lnSpc>
                    <a:spcPts val="927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1256584" y="1434925"/>
              <a:ext cx="889556" cy="624913"/>
            </a:xfrm>
            <a:custGeom>
              <a:avLst/>
              <a:gdLst/>
              <a:ahLst/>
              <a:cxnLst/>
              <a:rect l="l" t="t" r="r" b="b"/>
              <a:pathLst>
                <a:path w="889556" h="624913">
                  <a:moveTo>
                    <a:pt x="0" y="0"/>
                  </a:moveTo>
                  <a:lnTo>
                    <a:pt x="889556" y="0"/>
                  </a:lnTo>
                  <a:lnTo>
                    <a:pt x="889556" y="624913"/>
                  </a:lnTo>
                  <a:lnTo>
                    <a:pt x="0" y="624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 rot="-2210678">
              <a:off x="45385" y="487195"/>
              <a:ext cx="1980837" cy="763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76"/>
                </a:lnSpc>
              </a:pPr>
              <a:r>
                <a:rPr lang="en-US" sz="2125" b="1">
                  <a:solidFill>
                    <a:srgbClr val="FFFFFF"/>
                  </a:solidFill>
                  <a:latin typeface="Frutiger Bold"/>
                  <a:ea typeface="Frutiger Bold"/>
                  <a:cs typeface="Frutiger Bold"/>
                  <a:sym typeface="Frutiger Bold"/>
                </a:rPr>
                <a:t>CSS Civility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-2265290">
            <a:off x="12783323" y="6923867"/>
            <a:ext cx="1112850" cy="875453"/>
          </a:xfrm>
          <a:custGeom>
            <a:avLst/>
            <a:gdLst/>
            <a:ahLst/>
            <a:cxnLst/>
            <a:rect l="l" t="t" r="r" b="b"/>
            <a:pathLst>
              <a:path w="1112850" h="875453">
                <a:moveTo>
                  <a:pt x="0" y="0"/>
                </a:moveTo>
                <a:lnTo>
                  <a:pt x="1112850" y="0"/>
                </a:lnTo>
                <a:lnTo>
                  <a:pt x="1112850" y="875453"/>
                </a:lnTo>
                <a:lnTo>
                  <a:pt x="0" y="8754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rot="-1162305">
            <a:off x="13460748" y="5400642"/>
            <a:ext cx="556425" cy="437727"/>
          </a:xfrm>
          <a:custGeom>
            <a:avLst/>
            <a:gdLst/>
            <a:ahLst/>
            <a:cxnLst/>
            <a:rect l="l" t="t" r="r" b="b"/>
            <a:pathLst>
              <a:path w="556425" h="437727">
                <a:moveTo>
                  <a:pt x="0" y="0"/>
                </a:moveTo>
                <a:lnTo>
                  <a:pt x="556426" y="0"/>
                </a:lnTo>
                <a:lnTo>
                  <a:pt x="556426" y="437726"/>
                </a:lnTo>
                <a:lnTo>
                  <a:pt x="0" y="4377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2402354">
            <a:off x="453034" y="5654019"/>
            <a:ext cx="1835687" cy="1444092"/>
          </a:xfrm>
          <a:custGeom>
            <a:avLst/>
            <a:gdLst/>
            <a:ahLst/>
            <a:cxnLst/>
            <a:rect l="l" t="t" r="r" b="b"/>
            <a:pathLst>
              <a:path w="1835687" h="1444092">
                <a:moveTo>
                  <a:pt x="0" y="0"/>
                </a:moveTo>
                <a:lnTo>
                  <a:pt x="1835687" y="0"/>
                </a:lnTo>
                <a:lnTo>
                  <a:pt x="1835687" y="1444092"/>
                </a:lnTo>
                <a:lnTo>
                  <a:pt x="0" y="14440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2798278" y="1850961"/>
            <a:ext cx="9037829" cy="91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35"/>
              </a:lnSpc>
            </a:pPr>
            <a:r>
              <a:rPr lang="en-US" sz="5899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MY CIVILITY PLEDGE!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Frutiger Bold</vt:lpstr>
      <vt:lpstr>Arial</vt:lpstr>
      <vt:lpstr>Arial MT Pro Bold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Civility Pledge</dc:title>
  <dc:creator>Naughton Rachel (R0A) Manchester University NHS FT</dc:creator>
  <cp:lastModifiedBy>Naughton Rachel (R0A) Manchester University NHS FT</cp:lastModifiedBy>
  <cp:revision>1</cp:revision>
  <dcterms:created xsi:type="dcterms:W3CDTF">2006-08-16T00:00:00Z</dcterms:created>
  <dcterms:modified xsi:type="dcterms:W3CDTF">2026-08-07T13:04:02Z</dcterms:modified>
  <dc:identifier>DAHRnBDVeYw</dc:identifier>
</cp:coreProperties>
</file>