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5" r:id="rId7"/>
    <p:sldId id="266" r:id="rId8"/>
    <p:sldId id="267" r:id="rId9"/>
    <p:sldId id="261" r:id="rId10"/>
    <p:sldId id="264" r:id="rId11"/>
    <p:sldId id="257" r:id="rId12"/>
    <p:sldId id="258" r:id="rId13"/>
    <p:sldId id="262" r:id="rId14"/>
    <p:sldId id="259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99"/>
    <a:srgbClr val="AE2573"/>
    <a:srgbClr val="504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BFBD43-D034-4632-BFC8-9B1BEA02CD2F}" v="12" dt="2024-03-27T09:05:39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ferty Tom (R0A) Manchester University NHS FT" userId="e14c4b3d-46f9-47fe-882f-dceee72e32c0" providerId="ADAL" clId="{52BFBD43-D034-4632-BFC8-9B1BEA02CD2F}"/>
    <pc:docChg chg="undo custSel addSld modSld">
      <pc:chgData name="Rafferty Tom (R0A) Manchester University NHS FT" userId="e14c4b3d-46f9-47fe-882f-dceee72e32c0" providerId="ADAL" clId="{52BFBD43-D034-4632-BFC8-9B1BEA02CD2F}" dt="2024-03-27T09:05:43.419" v="265" actId="1035"/>
      <pc:docMkLst>
        <pc:docMk/>
      </pc:docMkLst>
      <pc:sldChg chg="addSp delSp modSp mod">
        <pc:chgData name="Rafferty Tom (R0A) Manchester University NHS FT" userId="e14c4b3d-46f9-47fe-882f-dceee72e32c0" providerId="ADAL" clId="{52BFBD43-D034-4632-BFC8-9B1BEA02CD2F}" dt="2024-03-27T08:31:02.801" v="8" actId="1076"/>
        <pc:sldMkLst>
          <pc:docMk/>
          <pc:sldMk cId="3218733171" sldId="256"/>
        </pc:sldMkLst>
        <pc:spChg chg="add mod">
          <ac:chgData name="Rafferty Tom (R0A) Manchester University NHS FT" userId="e14c4b3d-46f9-47fe-882f-dceee72e32c0" providerId="ADAL" clId="{52BFBD43-D034-4632-BFC8-9B1BEA02CD2F}" dt="2024-03-27T08:30:35.244" v="2"/>
          <ac:spMkLst>
            <pc:docMk/>
            <pc:sldMk cId="3218733171" sldId="256"/>
            <ac:spMk id="2" creationId="{5FFFE11C-1902-F11B-0ABD-E14F17EF024C}"/>
          </ac:spMkLst>
        </pc:spChg>
        <pc:picChg chg="del">
          <ac:chgData name="Rafferty Tom (R0A) Manchester University NHS FT" userId="e14c4b3d-46f9-47fe-882f-dceee72e32c0" providerId="ADAL" clId="{52BFBD43-D034-4632-BFC8-9B1BEA02CD2F}" dt="2024-03-27T08:30:34.513" v="1" actId="478"/>
          <ac:picMkLst>
            <pc:docMk/>
            <pc:sldMk cId="3218733171" sldId="256"/>
            <ac:picMk id="3" creationId="{B6A6C6AD-D1A5-39C4-146D-D44CD971CFD9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8:30:35.244" v="2"/>
          <ac:picMkLst>
            <pc:docMk/>
            <pc:sldMk cId="3218733171" sldId="256"/>
            <ac:picMk id="4" creationId="{7EC29C70-015C-37BF-013E-82E9E590BE51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8:30:35.244" v="2"/>
          <ac:picMkLst>
            <pc:docMk/>
            <pc:sldMk cId="3218733171" sldId="256"/>
            <ac:picMk id="5" creationId="{764B2EF1-1A59-18E9-9BBE-BBD36A78B4E9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8:31:02.801" v="8" actId="1076"/>
          <ac:picMkLst>
            <pc:docMk/>
            <pc:sldMk cId="3218733171" sldId="256"/>
            <ac:picMk id="6" creationId="{16014519-F1D3-FD27-9914-5D7B44BBC338}"/>
          </ac:picMkLst>
        </pc:picChg>
      </pc:sldChg>
      <pc:sldChg chg="addSp delSp modSp mod">
        <pc:chgData name="Rafferty Tom (R0A) Manchester University NHS FT" userId="e14c4b3d-46f9-47fe-882f-dceee72e32c0" providerId="ADAL" clId="{52BFBD43-D034-4632-BFC8-9B1BEA02CD2F}" dt="2024-03-27T09:05:37.362" v="228" actId="21"/>
        <pc:sldMkLst>
          <pc:docMk/>
          <pc:sldMk cId="2260807771" sldId="261"/>
        </pc:sldMkLst>
        <pc:picChg chg="add mod">
          <ac:chgData name="Rafferty Tom (R0A) Manchester University NHS FT" userId="e14c4b3d-46f9-47fe-882f-dceee72e32c0" providerId="ADAL" clId="{52BFBD43-D034-4632-BFC8-9B1BEA02CD2F}" dt="2024-03-27T09:05:34.610" v="227"/>
          <ac:picMkLst>
            <pc:docMk/>
            <pc:sldMk cId="2260807771" sldId="261"/>
            <ac:picMk id="2" creationId="{158E3307-51D9-0E92-67AB-ED45CB647C3A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9:05:37.362" v="228" actId="21"/>
          <ac:picMkLst>
            <pc:docMk/>
            <pc:sldMk cId="2260807771" sldId="261"/>
            <ac:picMk id="5" creationId="{F42262D6-5051-CA8F-5EF8-547355658587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9:05:37.362" v="228" actId="21"/>
          <ac:picMkLst>
            <pc:docMk/>
            <pc:sldMk cId="2260807771" sldId="261"/>
            <ac:picMk id="7" creationId="{E4265A2C-56F2-1BDC-7F00-5FF0BC9ACFEE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9:05:37.362" v="228" actId="21"/>
          <ac:picMkLst>
            <pc:docMk/>
            <pc:sldMk cId="2260807771" sldId="261"/>
            <ac:picMk id="9" creationId="{617F1837-B6CC-F7A3-A30C-432606E9D93D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9:05:37.362" v="228" actId="21"/>
          <ac:picMkLst>
            <pc:docMk/>
            <pc:sldMk cId="2260807771" sldId="261"/>
            <ac:picMk id="11" creationId="{D8AF9364-4B85-194F-DC7F-4C2B664F0FE9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9:05:37.362" v="228" actId="21"/>
          <ac:picMkLst>
            <pc:docMk/>
            <pc:sldMk cId="2260807771" sldId="261"/>
            <ac:picMk id="13" creationId="{952ADEB0-3323-E27F-9DC0-D1B4D2D3912C}"/>
          </ac:picMkLst>
        </pc:picChg>
      </pc:sldChg>
      <pc:sldChg chg="addSp modSp add mod">
        <pc:chgData name="Rafferty Tom (R0A) Manchester University NHS FT" userId="e14c4b3d-46f9-47fe-882f-dceee72e32c0" providerId="ADAL" clId="{52BFBD43-D034-4632-BFC8-9B1BEA02CD2F}" dt="2024-03-27T08:33:41.633" v="16" actId="14100"/>
        <pc:sldMkLst>
          <pc:docMk/>
          <pc:sldMk cId="3345123181" sldId="263"/>
        </pc:sldMkLst>
        <pc:spChg chg="add mod">
          <ac:chgData name="Rafferty Tom (R0A) Manchester University NHS FT" userId="e14c4b3d-46f9-47fe-882f-dceee72e32c0" providerId="ADAL" clId="{52BFBD43-D034-4632-BFC8-9B1BEA02CD2F}" dt="2024-03-27T08:33:36.617" v="14" actId="1076"/>
          <ac:spMkLst>
            <pc:docMk/>
            <pc:sldMk cId="3345123181" sldId="263"/>
            <ac:spMk id="4" creationId="{7763A167-189D-FA2A-A5C8-6D031AB0EC1D}"/>
          </ac:spMkLst>
        </pc:spChg>
        <pc:picChg chg="add mod">
          <ac:chgData name="Rafferty Tom (R0A) Manchester University NHS FT" userId="e14c4b3d-46f9-47fe-882f-dceee72e32c0" providerId="ADAL" clId="{52BFBD43-D034-4632-BFC8-9B1BEA02CD2F}" dt="2024-03-27T08:33:36.617" v="14" actId="1076"/>
          <ac:picMkLst>
            <pc:docMk/>
            <pc:sldMk cId="3345123181" sldId="263"/>
            <ac:picMk id="2" creationId="{45EB2935-3EDD-3EAA-4D4A-CA4E77FF2750}"/>
          </ac:picMkLst>
        </pc:picChg>
        <pc:picChg chg="mod">
          <ac:chgData name="Rafferty Tom (R0A) Manchester University NHS FT" userId="e14c4b3d-46f9-47fe-882f-dceee72e32c0" providerId="ADAL" clId="{52BFBD43-D034-4632-BFC8-9B1BEA02CD2F}" dt="2024-03-27T08:33:38.530" v="15" actId="1076"/>
          <ac:picMkLst>
            <pc:docMk/>
            <pc:sldMk cId="3345123181" sldId="263"/>
            <ac:picMk id="3" creationId="{B6A6C6AD-D1A5-39C4-146D-D44CD971CFD9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8:33:41.633" v="16" actId="14100"/>
          <ac:picMkLst>
            <pc:docMk/>
            <pc:sldMk cId="3345123181" sldId="263"/>
            <ac:picMk id="5" creationId="{78F3CA32-CA3E-C74B-9579-55C9CFE5949A}"/>
          </ac:picMkLst>
        </pc:picChg>
      </pc:sldChg>
      <pc:sldChg chg="addSp delSp modSp add mod">
        <pc:chgData name="Rafferty Tom (R0A) Manchester University NHS FT" userId="e14c4b3d-46f9-47fe-882f-dceee72e32c0" providerId="ADAL" clId="{52BFBD43-D034-4632-BFC8-9B1BEA02CD2F}" dt="2024-03-27T09:05:43.419" v="265" actId="1035"/>
        <pc:sldMkLst>
          <pc:docMk/>
          <pc:sldMk cId="314574085" sldId="264"/>
        </pc:sldMkLst>
        <pc:spChg chg="add mod">
          <ac:chgData name="Rafferty Tom (R0A) Manchester University NHS FT" userId="e14c4b3d-46f9-47fe-882f-dceee72e32c0" providerId="ADAL" clId="{52BFBD43-D034-4632-BFC8-9B1BEA02CD2F}" dt="2024-03-27T09:05:15.643" v="211" actId="1036"/>
          <ac:spMkLst>
            <pc:docMk/>
            <pc:sldMk cId="314574085" sldId="264"/>
            <ac:spMk id="2" creationId="{1F00609C-8DA8-42D3-D8AF-4F15FABB9811}"/>
          </ac:spMkLst>
        </pc:spChg>
        <pc:spChg chg="add mod">
          <ac:chgData name="Rafferty Tom (R0A) Manchester University NHS FT" userId="e14c4b3d-46f9-47fe-882f-dceee72e32c0" providerId="ADAL" clId="{52BFBD43-D034-4632-BFC8-9B1BEA02CD2F}" dt="2024-03-27T09:05:15.643" v="211" actId="1036"/>
          <ac:spMkLst>
            <pc:docMk/>
            <pc:sldMk cId="314574085" sldId="264"/>
            <ac:spMk id="4" creationId="{D00FED09-AE05-D87A-5DA1-051673B95692}"/>
          </ac:spMkLst>
        </pc:spChg>
        <pc:spChg chg="add mod">
          <ac:chgData name="Rafferty Tom (R0A) Manchester University NHS FT" userId="e14c4b3d-46f9-47fe-882f-dceee72e32c0" providerId="ADAL" clId="{52BFBD43-D034-4632-BFC8-9B1BEA02CD2F}" dt="2024-03-27T09:05:15.643" v="211" actId="1036"/>
          <ac:spMkLst>
            <pc:docMk/>
            <pc:sldMk cId="314574085" sldId="264"/>
            <ac:spMk id="6" creationId="{B5481479-544A-61AB-BB3C-1DEFE10DBAB4}"/>
          </ac:spMkLst>
        </pc:spChg>
        <pc:spChg chg="mod topLvl">
          <ac:chgData name="Rafferty Tom (R0A) Manchester University NHS FT" userId="e14c4b3d-46f9-47fe-882f-dceee72e32c0" providerId="ADAL" clId="{52BFBD43-D034-4632-BFC8-9B1BEA02CD2F}" dt="2024-03-27T09:05:21.858" v="224" actId="1036"/>
          <ac:spMkLst>
            <pc:docMk/>
            <pc:sldMk cId="314574085" sldId="264"/>
            <ac:spMk id="10" creationId="{EEC3D1D5-F060-5281-8AAD-316261EBB7B4}"/>
          </ac:spMkLst>
        </pc:spChg>
        <pc:spChg chg="mod topLvl">
          <ac:chgData name="Rafferty Tom (R0A) Manchester University NHS FT" userId="e14c4b3d-46f9-47fe-882f-dceee72e32c0" providerId="ADAL" clId="{52BFBD43-D034-4632-BFC8-9B1BEA02CD2F}" dt="2024-03-27T09:05:21.858" v="224" actId="1036"/>
          <ac:spMkLst>
            <pc:docMk/>
            <pc:sldMk cId="314574085" sldId="264"/>
            <ac:spMk id="12" creationId="{263339E1-793D-89C6-1E45-6FB15725FD54}"/>
          </ac:spMkLst>
        </pc:spChg>
        <pc:spChg chg="mod topLvl">
          <ac:chgData name="Rafferty Tom (R0A) Manchester University NHS FT" userId="e14c4b3d-46f9-47fe-882f-dceee72e32c0" providerId="ADAL" clId="{52BFBD43-D034-4632-BFC8-9B1BEA02CD2F}" dt="2024-03-27T09:05:21.858" v="224" actId="1036"/>
          <ac:spMkLst>
            <pc:docMk/>
            <pc:sldMk cId="314574085" sldId="264"/>
            <ac:spMk id="14" creationId="{7A9ACD0E-90BE-0BEE-8D3D-04568DB147FF}"/>
          </ac:spMkLst>
        </pc:spChg>
        <pc:spChg chg="mod topLvl">
          <ac:chgData name="Rafferty Tom (R0A) Manchester University NHS FT" userId="e14c4b3d-46f9-47fe-882f-dceee72e32c0" providerId="ADAL" clId="{52BFBD43-D034-4632-BFC8-9B1BEA02CD2F}" dt="2024-03-27T09:05:21.858" v="224" actId="1036"/>
          <ac:spMkLst>
            <pc:docMk/>
            <pc:sldMk cId="314574085" sldId="264"/>
            <ac:spMk id="15" creationId="{E3610E4E-3ABE-DD03-4A99-EDEE85233613}"/>
          </ac:spMkLst>
        </pc:spChg>
        <pc:spChg chg="add mod">
          <ac:chgData name="Rafferty Tom (R0A) Manchester University NHS FT" userId="e14c4b3d-46f9-47fe-882f-dceee72e32c0" providerId="ADAL" clId="{52BFBD43-D034-4632-BFC8-9B1BEA02CD2F}" dt="2024-03-27T09:05:15.643" v="211" actId="1036"/>
          <ac:spMkLst>
            <pc:docMk/>
            <pc:sldMk cId="314574085" sldId="264"/>
            <ac:spMk id="16" creationId="{A5F9AB4B-6A89-FAAC-5EAA-A36D88F5A3BE}"/>
          </ac:spMkLst>
        </pc:spChg>
        <pc:spChg chg="add mod">
          <ac:chgData name="Rafferty Tom (R0A) Manchester University NHS FT" userId="e14c4b3d-46f9-47fe-882f-dceee72e32c0" providerId="ADAL" clId="{52BFBD43-D034-4632-BFC8-9B1BEA02CD2F}" dt="2024-03-27T09:05:15.643" v="211" actId="1036"/>
          <ac:spMkLst>
            <pc:docMk/>
            <pc:sldMk cId="314574085" sldId="264"/>
            <ac:spMk id="17" creationId="{CD38B17E-5E9B-6051-41CB-9E44E0BD756E}"/>
          </ac:spMkLst>
        </pc:spChg>
        <pc:grpChg chg="add del mod">
          <ac:chgData name="Rafferty Tom (R0A) Manchester University NHS FT" userId="e14c4b3d-46f9-47fe-882f-dceee72e32c0" providerId="ADAL" clId="{52BFBD43-D034-4632-BFC8-9B1BEA02CD2F}" dt="2024-03-27T09:01:02.020" v="91" actId="165"/>
          <ac:grpSpMkLst>
            <pc:docMk/>
            <pc:sldMk cId="314574085" sldId="264"/>
            <ac:grpSpMk id="8" creationId="{3E6B0713-3492-E10B-23E8-C212C57A95FB}"/>
          </ac:grpSpMkLst>
        </pc:grpChg>
        <pc:picChg chg="del">
          <ac:chgData name="Rafferty Tom (R0A) Manchester University NHS FT" userId="e14c4b3d-46f9-47fe-882f-dceee72e32c0" providerId="ADAL" clId="{52BFBD43-D034-4632-BFC8-9B1BEA02CD2F}" dt="2024-03-27T08:58:31.703" v="18" actId="478"/>
          <ac:picMkLst>
            <pc:docMk/>
            <pc:sldMk cId="314574085" sldId="264"/>
            <ac:picMk id="5" creationId="{F42262D6-5051-CA8F-5EF8-547355658587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8:58:31.703" v="18" actId="478"/>
          <ac:picMkLst>
            <pc:docMk/>
            <pc:sldMk cId="314574085" sldId="264"/>
            <ac:picMk id="7" creationId="{E4265A2C-56F2-1BDC-7F00-5FF0BC9ACFEE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8:58:31.703" v="18" actId="478"/>
          <ac:picMkLst>
            <pc:docMk/>
            <pc:sldMk cId="314574085" sldId="264"/>
            <ac:picMk id="9" creationId="{617F1837-B6CC-F7A3-A30C-432606E9D93D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8:58:31.703" v="18" actId="478"/>
          <ac:picMkLst>
            <pc:docMk/>
            <pc:sldMk cId="314574085" sldId="264"/>
            <ac:picMk id="11" creationId="{D8AF9364-4B85-194F-DC7F-4C2B664F0FE9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8:58:31.703" v="18" actId="478"/>
          <ac:picMkLst>
            <pc:docMk/>
            <pc:sldMk cId="314574085" sldId="264"/>
            <ac:picMk id="13" creationId="{952ADEB0-3323-E27F-9DC0-D1B4D2D3912C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9:05:08.945" v="196" actId="1035"/>
          <ac:picMkLst>
            <pc:docMk/>
            <pc:sldMk cId="314574085" sldId="264"/>
            <ac:picMk id="18" creationId="{E05F45D2-65CF-94A7-C477-2CB23B4371A4}"/>
          </ac:picMkLst>
        </pc:picChg>
        <pc:picChg chg="add del">
          <ac:chgData name="Rafferty Tom (R0A) Manchester University NHS FT" userId="e14c4b3d-46f9-47fe-882f-dceee72e32c0" providerId="ADAL" clId="{52BFBD43-D034-4632-BFC8-9B1BEA02CD2F}" dt="2024-03-27T09:05:29.049" v="226" actId="21"/>
          <ac:picMkLst>
            <pc:docMk/>
            <pc:sldMk cId="314574085" sldId="264"/>
            <ac:picMk id="20" creationId="{9649163A-F414-32A1-95BC-F0FB000DFE24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9:05:43.419" v="265" actId="1035"/>
          <ac:picMkLst>
            <pc:docMk/>
            <pc:sldMk cId="314574085" sldId="264"/>
            <ac:picMk id="21" creationId="{3834F184-5253-7795-358E-98C8C9935138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9:05:43.419" v="265" actId="1035"/>
          <ac:picMkLst>
            <pc:docMk/>
            <pc:sldMk cId="314574085" sldId="264"/>
            <ac:picMk id="22" creationId="{D333FF26-023E-73A4-8A14-46FB688E9395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9:05:43.419" v="265" actId="1035"/>
          <ac:picMkLst>
            <pc:docMk/>
            <pc:sldMk cId="314574085" sldId="264"/>
            <ac:picMk id="23" creationId="{973B1372-4E33-E2DD-3C5A-7423298ABDA8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9:05:43.419" v="265" actId="1035"/>
          <ac:picMkLst>
            <pc:docMk/>
            <pc:sldMk cId="314574085" sldId="264"/>
            <ac:picMk id="24" creationId="{264E0254-62D5-15BD-DFF9-44E095FD27D5}"/>
          </ac:picMkLst>
        </pc:picChg>
        <pc:picChg chg="add mod">
          <ac:chgData name="Rafferty Tom (R0A) Manchester University NHS FT" userId="e14c4b3d-46f9-47fe-882f-dceee72e32c0" providerId="ADAL" clId="{52BFBD43-D034-4632-BFC8-9B1BEA02CD2F}" dt="2024-03-27T09:05:43.419" v="265" actId="1035"/>
          <ac:picMkLst>
            <pc:docMk/>
            <pc:sldMk cId="314574085" sldId="264"/>
            <ac:picMk id="25" creationId="{178F6530-9480-CE41-DB3E-14B9349C5A23}"/>
          </ac:picMkLst>
        </pc:picChg>
      </pc:sldChg>
      <pc:sldChg chg="addSp delSp modSp add mod modClrScheme chgLayout">
        <pc:chgData name="Rafferty Tom (R0A) Manchester University NHS FT" userId="e14c4b3d-46f9-47fe-882f-dceee72e32c0" providerId="ADAL" clId="{52BFBD43-D034-4632-BFC8-9B1BEA02CD2F}" dt="2024-03-27T09:02:36.400" v="112" actId="700"/>
        <pc:sldMkLst>
          <pc:docMk/>
          <pc:sldMk cId="1432484850" sldId="265"/>
        </pc:sldMkLst>
        <pc:spChg chg="del">
          <ac:chgData name="Rafferty Tom (R0A) Manchester University NHS FT" userId="e14c4b3d-46f9-47fe-882f-dceee72e32c0" providerId="ADAL" clId="{52BFBD43-D034-4632-BFC8-9B1BEA02CD2F}" dt="2024-03-27T09:02:03.496" v="108" actId="478"/>
          <ac:spMkLst>
            <pc:docMk/>
            <pc:sldMk cId="1432484850" sldId="265"/>
            <ac:spMk id="4" creationId="{7763A167-189D-FA2A-A5C8-6D031AB0EC1D}"/>
          </ac:spMkLst>
        </pc:spChg>
        <pc:picChg chg="del">
          <ac:chgData name="Rafferty Tom (R0A) Manchester University NHS FT" userId="e14c4b3d-46f9-47fe-882f-dceee72e32c0" providerId="ADAL" clId="{52BFBD43-D034-4632-BFC8-9B1BEA02CD2F}" dt="2024-03-27T09:02:03.496" v="108" actId="478"/>
          <ac:picMkLst>
            <pc:docMk/>
            <pc:sldMk cId="1432484850" sldId="265"/>
            <ac:picMk id="2" creationId="{45EB2935-3EDD-3EAA-4D4A-CA4E77FF2750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9:02:03.496" v="108" actId="478"/>
          <ac:picMkLst>
            <pc:docMk/>
            <pc:sldMk cId="1432484850" sldId="265"/>
            <ac:picMk id="3" creationId="{B6A6C6AD-D1A5-39C4-146D-D44CD971CFD9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9:02:00.943" v="107" actId="478"/>
          <ac:picMkLst>
            <pc:docMk/>
            <pc:sldMk cId="1432484850" sldId="265"/>
            <ac:picMk id="5" creationId="{78F3CA32-CA3E-C74B-9579-55C9CFE5949A}"/>
          </ac:picMkLst>
        </pc:picChg>
        <pc:picChg chg="add mod modCrop">
          <ac:chgData name="Rafferty Tom (R0A) Manchester University NHS FT" userId="e14c4b3d-46f9-47fe-882f-dceee72e32c0" providerId="ADAL" clId="{52BFBD43-D034-4632-BFC8-9B1BEA02CD2F}" dt="2024-03-27T09:02:26.310" v="111" actId="1076"/>
          <ac:picMkLst>
            <pc:docMk/>
            <pc:sldMk cId="1432484850" sldId="265"/>
            <ac:picMk id="6" creationId="{5E1D0069-412E-4712-6CA0-4729B82F0A2E}"/>
          </ac:picMkLst>
        </pc:picChg>
      </pc:sldChg>
      <pc:sldChg chg="addSp delSp add mod">
        <pc:chgData name="Rafferty Tom (R0A) Manchester University NHS FT" userId="e14c4b3d-46f9-47fe-882f-dceee72e32c0" providerId="ADAL" clId="{52BFBD43-D034-4632-BFC8-9B1BEA02CD2F}" dt="2024-03-27T09:03:38.804" v="115" actId="22"/>
        <pc:sldMkLst>
          <pc:docMk/>
          <pc:sldMk cId="1583300068" sldId="266"/>
        </pc:sldMkLst>
        <pc:picChg chg="add">
          <ac:chgData name="Rafferty Tom (R0A) Manchester University NHS FT" userId="e14c4b3d-46f9-47fe-882f-dceee72e32c0" providerId="ADAL" clId="{52BFBD43-D034-4632-BFC8-9B1BEA02CD2F}" dt="2024-03-27T09:03:38.804" v="115" actId="22"/>
          <ac:picMkLst>
            <pc:docMk/>
            <pc:sldMk cId="1583300068" sldId="266"/>
            <ac:picMk id="3" creationId="{72A69F2F-79B5-FDC7-096C-28D61358E300}"/>
          </ac:picMkLst>
        </pc:picChg>
        <pc:picChg chg="del">
          <ac:chgData name="Rafferty Tom (R0A) Manchester University NHS FT" userId="e14c4b3d-46f9-47fe-882f-dceee72e32c0" providerId="ADAL" clId="{52BFBD43-D034-4632-BFC8-9B1BEA02CD2F}" dt="2024-03-27T09:03:38.355" v="114" actId="478"/>
          <ac:picMkLst>
            <pc:docMk/>
            <pc:sldMk cId="1583300068" sldId="266"/>
            <ac:picMk id="6" creationId="{5E1D0069-412E-4712-6CA0-4729B82F0A2E}"/>
          </ac:picMkLst>
        </pc:picChg>
      </pc:sldChg>
      <pc:sldChg chg="addSp delSp add mod">
        <pc:chgData name="Rafferty Tom (R0A) Manchester University NHS FT" userId="e14c4b3d-46f9-47fe-882f-dceee72e32c0" providerId="ADAL" clId="{52BFBD43-D034-4632-BFC8-9B1BEA02CD2F}" dt="2024-03-27T09:04:07.213" v="118" actId="22"/>
        <pc:sldMkLst>
          <pc:docMk/>
          <pc:sldMk cId="1222906570" sldId="267"/>
        </pc:sldMkLst>
        <pc:picChg chg="del">
          <ac:chgData name="Rafferty Tom (R0A) Manchester University NHS FT" userId="e14c4b3d-46f9-47fe-882f-dceee72e32c0" providerId="ADAL" clId="{52BFBD43-D034-4632-BFC8-9B1BEA02CD2F}" dt="2024-03-27T09:04:06.873" v="117" actId="478"/>
          <ac:picMkLst>
            <pc:docMk/>
            <pc:sldMk cId="1222906570" sldId="267"/>
            <ac:picMk id="3" creationId="{72A69F2F-79B5-FDC7-096C-28D61358E300}"/>
          </ac:picMkLst>
        </pc:picChg>
        <pc:picChg chg="add">
          <ac:chgData name="Rafferty Tom (R0A) Manchester University NHS FT" userId="e14c4b3d-46f9-47fe-882f-dceee72e32c0" providerId="ADAL" clId="{52BFBD43-D034-4632-BFC8-9B1BEA02CD2F}" dt="2024-03-27T09:04:07.213" v="118" actId="22"/>
          <ac:picMkLst>
            <pc:docMk/>
            <pc:sldMk cId="1222906570" sldId="267"/>
            <ac:picMk id="4" creationId="{6DAD0323-B56B-EF43-50AD-35FD580915F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C6DBC1E-ED92-AB1D-EB22-DA7A6AB983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39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FBD0-4770-4C81-21CD-4E4BBADD5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ADBF10-3AB5-89EA-8D9C-377D8CA700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143D7-93E3-DB03-7C83-5880B20B8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11414F-B10A-98A6-791D-7BD8D172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B3AD-AA7B-72B8-F32A-D42D691A7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1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430ABD-84F3-21FF-71B8-46BA3A98C7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6916C5-0EB1-C004-458D-67D140E6BE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40C08-F3C9-06B7-4A1E-E7F64C1E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85D7E-E22B-4B4B-B6E6-CFCF39F7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01FC9-285D-5503-7771-560EA5F7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2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568CD-F859-947B-0A9E-BB7C2EAA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97A52-6815-CCDD-02FE-BA4B78E8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8FDAA-D9EB-16B0-29AF-89843E61B3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62861-6A20-8BB2-5D2C-20CFE834C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8673-454B-4962-91C0-96D88005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32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7980-42AA-55AC-433F-F02257E1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46637-0252-ABDF-6A84-63F00B1D89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E9B79-2938-3ABB-988A-61C47635FF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B7988-39E4-2B0A-13FC-448645E79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12C8C-7582-9DE0-8BED-77BDD415A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05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80DCA-EC04-7C80-9AD3-82F8076B8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1714A-7FC1-9C3A-FB57-824381613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9A063A-7BC4-1673-E538-D208594582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699F95-F479-8154-F401-94E2D2FA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464AF-7563-399A-DBBB-482E6535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DDEE8-F8FD-992F-45AA-58D5F0C7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91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B4CFA-A4CE-E080-52CE-963BD9AA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6E660-F3FC-A78A-3F12-756092018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FFEADB-EBE4-0FDF-C112-E1AB0988E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30EC0-56D3-25FD-8233-220720842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8C103-99E8-E50C-8217-653F20C3F2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529C4-F5B5-9A35-03A3-EB384664E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182FA9-1F41-74BA-F4C1-D5D71D609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F6678D-A71F-BED3-A6FC-A004F08C2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5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D8D64-D0BC-4FDA-141D-1714B95B2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CC8B09-1D0A-BF9D-48FB-8A9E0906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358A6D-3900-26CA-67B1-BD017D98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56F05A-B795-AD51-33DF-EB434E6B3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687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E206AA-707E-C583-176E-DDDE923CC9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AD0639-A614-F623-2BCD-32C1152CD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CDE3F-3802-1DF2-6490-4AEAF30E4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8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8353-F4F2-19B8-798A-334EC475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AA58-53DA-00E2-AEB7-9F01BAFE3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A0C5DF-1EB9-47E2-AAC7-72A6A306B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F388A3-29C0-63F2-DC26-BDD3E2C338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BCC92E-6ADD-E75F-7CA1-0A335FE50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2658C-3367-3E58-0BA6-CB943B49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96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7D89C-79EA-F07A-E0FF-C113D961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4A2792-DC12-FA34-E34D-41BC541FA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CCE7E-CC57-754D-BE6B-E46FDCE0CF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FA1038-C644-44C9-5C43-96C78AA6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B09D85-F6CE-4F64-B665-F163115CCC93}" type="datetimeFigureOut">
              <a:rPr lang="en-GB" smtClean="0"/>
              <a:t>11/04/2024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0FEF9-1AB9-5EB1-C269-B1E1579C5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E33F63-DF20-4BFD-59FF-8B597E5C1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E7478E-73B5-4F3F-8696-38FE88F165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7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14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ft.nhs.uk/trust-strategy-2024-29-where-excellence-meets-compassio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FFE11C-1902-F11B-0ABD-E14F17EF024C}"/>
              </a:ext>
            </a:extLst>
          </p:cNvPr>
          <p:cNvSpPr txBox="1"/>
          <p:nvPr/>
        </p:nvSpPr>
        <p:spPr>
          <a:xfrm>
            <a:off x="1466330" y="5482268"/>
            <a:ext cx="3697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800" b="1" i="1">
                <a:solidFill>
                  <a:srgbClr val="005EB8"/>
                </a:solidFill>
              </a:rPr>
              <a:t>Our MFT Strategy 2024-29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C29C70-015C-37BF-013E-82E9E590B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515" y="346018"/>
            <a:ext cx="2180402" cy="676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4B2EF1-1A59-18E9-9BBE-BBD36A78B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9"/>
          <a:stretch/>
        </p:blipFill>
        <p:spPr>
          <a:xfrm>
            <a:off x="2" y="947826"/>
            <a:ext cx="5094867" cy="4458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014519-F1D3-FD27-9914-5D7B44BBC3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284" y="1114441"/>
            <a:ext cx="4634977" cy="462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3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757BBC-05B1-F987-0AC0-5E8E2D714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35" y="447259"/>
            <a:ext cx="9888330" cy="596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77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F40E0EB1-8F83-E0F6-4590-7DDA11EED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90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and blue hexagon pattern&#10;&#10;Description automatically generated">
            <a:extLst>
              <a:ext uri="{FF2B5EF4-FFF2-40B4-BE49-F238E27FC236}">
                <a16:creationId xmlns:a16="http://schemas.microsoft.com/office/drawing/2014/main" id="{754FACC0-3B9E-C645-65EA-E41BA7959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721" y="0"/>
            <a:ext cx="7184829" cy="6858000"/>
          </a:xfrm>
          <a:prstGeom prst="rect">
            <a:avLst/>
          </a:prstGeom>
        </p:spPr>
      </p:pic>
      <p:pic>
        <p:nvPicPr>
          <p:cNvPr id="9" name="Picture 8" descr="A black and blue hexagon pattern&#10;&#10;Description automatically generated">
            <a:extLst>
              <a:ext uri="{FF2B5EF4-FFF2-40B4-BE49-F238E27FC236}">
                <a16:creationId xmlns:a16="http://schemas.microsoft.com/office/drawing/2014/main" id="{317F8E7D-908C-2CDC-D18E-709FD3CD2C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3238" y="0"/>
            <a:ext cx="7184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88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ee with wings and wings&#10;&#10;Description automatically generated">
            <a:extLst>
              <a:ext uri="{FF2B5EF4-FFF2-40B4-BE49-F238E27FC236}">
                <a16:creationId xmlns:a16="http://schemas.microsoft.com/office/drawing/2014/main" id="{B6A6C6AD-D1A5-39C4-146D-D44CD971CF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17" y="2245003"/>
            <a:ext cx="2025754" cy="1514553"/>
          </a:xfrm>
          <a:prstGeom prst="rect">
            <a:avLst/>
          </a:prstGeom>
        </p:spPr>
      </p:pic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45EB2935-3EDD-3EAA-4D4A-CA4E77FF2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208" y="1027067"/>
            <a:ext cx="3051462" cy="3051462"/>
          </a:xfrm>
          <a:prstGeom prst="rect">
            <a:avLst/>
          </a:prstGeom>
        </p:spPr>
      </p:pic>
      <p:sp>
        <p:nvSpPr>
          <p:cNvPr id="4" name="TextBox 3">
            <a:hlinkClick r:id="rId3"/>
            <a:extLst>
              <a:ext uri="{FF2B5EF4-FFF2-40B4-BE49-F238E27FC236}">
                <a16:creationId xmlns:a16="http://schemas.microsoft.com/office/drawing/2014/main" id="{7763A167-189D-FA2A-A5C8-6D031AB0EC1D}"/>
              </a:ext>
            </a:extLst>
          </p:cNvPr>
          <p:cNvSpPr txBox="1"/>
          <p:nvPr/>
        </p:nvSpPr>
        <p:spPr>
          <a:xfrm>
            <a:off x="6043939" y="4133945"/>
            <a:ext cx="25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Follow this QR code to the MFT website where you can find our strategy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3CA32-CA3E-C74B-9579-55C9CFE594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98" y="118813"/>
            <a:ext cx="5537648" cy="553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123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D0069-412E-4712-6CA0-4729B82F0A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28"/>
          <a:stretch/>
        </p:blipFill>
        <p:spPr>
          <a:xfrm>
            <a:off x="4010025" y="191743"/>
            <a:ext cx="4674182" cy="64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84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A69F2F-79B5-FDC7-096C-28D61358E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086" y="0"/>
            <a:ext cx="7055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D0323-B56B-EF43-50AD-35FD58091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521" y="0"/>
            <a:ext cx="693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90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7AF66-0364-B46A-E47B-154BA6928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5572125"/>
            <a:ext cx="12220867" cy="12858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58E3307-51D9-0E92-67AB-ED45CB647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916" y="2004813"/>
            <a:ext cx="6754168" cy="284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7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87AF66-0364-B46A-E47B-154BA6928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5572125"/>
            <a:ext cx="12220867" cy="1285875"/>
          </a:xfrm>
          <a:prstGeom prst="rect">
            <a:avLst/>
          </a:prstGeom>
        </p:spPr>
      </p:pic>
      <p:sp>
        <p:nvSpPr>
          <p:cNvPr id="2" name="Hexagon 1">
            <a:extLst>
              <a:ext uri="{FF2B5EF4-FFF2-40B4-BE49-F238E27FC236}">
                <a16:creationId xmlns:a16="http://schemas.microsoft.com/office/drawing/2014/main" id="{1F00609C-8DA8-42D3-D8AF-4F15FABB9811}"/>
              </a:ext>
            </a:extLst>
          </p:cNvPr>
          <p:cNvSpPr>
            <a:spLocks noChangeAspect="1"/>
          </p:cNvSpPr>
          <p:nvPr/>
        </p:nvSpPr>
        <p:spPr>
          <a:xfrm>
            <a:off x="6425210" y="2310757"/>
            <a:ext cx="438616" cy="378117"/>
          </a:xfrm>
          <a:prstGeom prst="hexagon">
            <a:avLst/>
          </a:prstGeom>
          <a:solidFill>
            <a:srgbClr val="504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D00FED09-AE05-D87A-5DA1-051673B95692}"/>
              </a:ext>
            </a:extLst>
          </p:cNvPr>
          <p:cNvSpPr>
            <a:spLocks noChangeAspect="1"/>
          </p:cNvSpPr>
          <p:nvPr/>
        </p:nvSpPr>
        <p:spPr>
          <a:xfrm>
            <a:off x="3894355" y="2310758"/>
            <a:ext cx="438616" cy="378117"/>
          </a:xfrm>
          <a:prstGeom prst="hexagon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5481479-544A-61AB-BB3C-1DEFE10DBAB4}"/>
              </a:ext>
            </a:extLst>
          </p:cNvPr>
          <p:cNvSpPr>
            <a:spLocks noChangeAspect="1"/>
          </p:cNvSpPr>
          <p:nvPr/>
        </p:nvSpPr>
        <p:spPr>
          <a:xfrm>
            <a:off x="4739087" y="2310758"/>
            <a:ext cx="438616" cy="378117"/>
          </a:xfrm>
          <a:prstGeom prst="hexagon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C3D1D5-F060-5281-8AAD-316261EBB7B4}"/>
              </a:ext>
            </a:extLst>
          </p:cNvPr>
          <p:cNvSpPr/>
          <p:nvPr/>
        </p:nvSpPr>
        <p:spPr>
          <a:xfrm>
            <a:off x="294600" y="3357186"/>
            <a:ext cx="2718444" cy="633058"/>
          </a:xfrm>
          <a:custGeom>
            <a:avLst/>
            <a:gdLst>
              <a:gd name="connsiteX0" fmla="*/ 0 w 2718444"/>
              <a:gd name="connsiteY0" fmla="*/ 0 h 633058"/>
              <a:gd name="connsiteX1" fmla="*/ 625242 w 2718444"/>
              <a:gd name="connsiteY1" fmla="*/ 0 h 633058"/>
              <a:gd name="connsiteX2" fmla="*/ 1250484 w 2718444"/>
              <a:gd name="connsiteY2" fmla="*/ 0 h 633058"/>
              <a:gd name="connsiteX3" fmla="*/ 1984464 w 2718444"/>
              <a:gd name="connsiteY3" fmla="*/ 0 h 633058"/>
              <a:gd name="connsiteX4" fmla="*/ 2718444 w 2718444"/>
              <a:gd name="connsiteY4" fmla="*/ 0 h 633058"/>
              <a:gd name="connsiteX5" fmla="*/ 2718444 w 2718444"/>
              <a:gd name="connsiteY5" fmla="*/ 633058 h 633058"/>
              <a:gd name="connsiteX6" fmla="*/ 2038833 w 2718444"/>
              <a:gd name="connsiteY6" fmla="*/ 633058 h 633058"/>
              <a:gd name="connsiteX7" fmla="*/ 1359222 w 2718444"/>
              <a:gd name="connsiteY7" fmla="*/ 633058 h 633058"/>
              <a:gd name="connsiteX8" fmla="*/ 733980 w 2718444"/>
              <a:gd name="connsiteY8" fmla="*/ 633058 h 633058"/>
              <a:gd name="connsiteX9" fmla="*/ 0 w 2718444"/>
              <a:gd name="connsiteY9" fmla="*/ 633058 h 633058"/>
              <a:gd name="connsiteX10" fmla="*/ 0 w 2718444"/>
              <a:gd name="connsiteY10" fmla="*/ 0 h 63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8444" h="633058" fill="none" extrusionOk="0">
                <a:moveTo>
                  <a:pt x="0" y="0"/>
                </a:moveTo>
                <a:cubicBezTo>
                  <a:pt x="223307" y="-3072"/>
                  <a:pt x="362428" y="9749"/>
                  <a:pt x="625242" y="0"/>
                </a:cubicBezTo>
                <a:cubicBezTo>
                  <a:pt x="888056" y="-9749"/>
                  <a:pt x="989452" y="23360"/>
                  <a:pt x="1250484" y="0"/>
                </a:cubicBezTo>
                <a:cubicBezTo>
                  <a:pt x="1511516" y="-23360"/>
                  <a:pt x="1752889" y="-7168"/>
                  <a:pt x="1984464" y="0"/>
                </a:cubicBezTo>
                <a:cubicBezTo>
                  <a:pt x="2216039" y="7168"/>
                  <a:pt x="2369833" y="-8815"/>
                  <a:pt x="2718444" y="0"/>
                </a:cubicBezTo>
                <a:cubicBezTo>
                  <a:pt x="2722634" y="306946"/>
                  <a:pt x="2696488" y="440735"/>
                  <a:pt x="2718444" y="633058"/>
                </a:cubicBezTo>
                <a:cubicBezTo>
                  <a:pt x="2511140" y="607112"/>
                  <a:pt x="2186699" y="651955"/>
                  <a:pt x="2038833" y="633058"/>
                </a:cubicBezTo>
                <a:cubicBezTo>
                  <a:pt x="1890967" y="614161"/>
                  <a:pt x="1546582" y="601428"/>
                  <a:pt x="1359222" y="633058"/>
                </a:cubicBezTo>
                <a:cubicBezTo>
                  <a:pt x="1171862" y="664688"/>
                  <a:pt x="949771" y="640311"/>
                  <a:pt x="733980" y="633058"/>
                </a:cubicBezTo>
                <a:cubicBezTo>
                  <a:pt x="518189" y="625805"/>
                  <a:pt x="251648" y="632655"/>
                  <a:pt x="0" y="633058"/>
                </a:cubicBezTo>
                <a:cubicBezTo>
                  <a:pt x="-26027" y="390744"/>
                  <a:pt x="1529" y="161102"/>
                  <a:pt x="0" y="0"/>
                </a:cubicBezTo>
                <a:close/>
              </a:path>
              <a:path w="2718444" h="633058" stroke="0" extrusionOk="0">
                <a:moveTo>
                  <a:pt x="0" y="0"/>
                </a:moveTo>
                <a:cubicBezTo>
                  <a:pt x="273735" y="26490"/>
                  <a:pt x="460249" y="-28284"/>
                  <a:pt x="733980" y="0"/>
                </a:cubicBezTo>
                <a:cubicBezTo>
                  <a:pt x="1007711" y="28284"/>
                  <a:pt x="1145981" y="-9075"/>
                  <a:pt x="1413591" y="0"/>
                </a:cubicBezTo>
                <a:cubicBezTo>
                  <a:pt x="1681201" y="9075"/>
                  <a:pt x="1823076" y="4596"/>
                  <a:pt x="2120386" y="0"/>
                </a:cubicBezTo>
                <a:cubicBezTo>
                  <a:pt x="2417696" y="-4596"/>
                  <a:pt x="2555093" y="9905"/>
                  <a:pt x="2718444" y="0"/>
                </a:cubicBezTo>
                <a:cubicBezTo>
                  <a:pt x="2738574" y="225066"/>
                  <a:pt x="2688735" y="403679"/>
                  <a:pt x="2718444" y="633058"/>
                </a:cubicBezTo>
                <a:cubicBezTo>
                  <a:pt x="2404295" y="665514"/>
                  <a:pt x="2198396" y="610131"/>
                  <a:pt x="2066017" y="633058"/>
                </a:cubicBezTo>
                <a:cubicBezTo>
                  <a:pt x="1933638" y="655985"/>
                  <a:pt x="1722339" y="650692"/>
                  <a:pt x="1440775" y="633058"/>
                </a:cubicBezTo>
                <a:cubicBezTo>
                  <a:pt x="1159211" y="615424"/>
                  <a:pt x="1070636" y="638544"/>
                  <a:pt x="842718" y="633058"/>
                </a:cubicBezTo>
                <a:cubicBezTo>
                  <a:pt x="614800" y="627572"/>
                  <a:pt x="265691" y="605929"/>
                  <a:pt x="0" y="633058"/>
                </a:cubicBezTo>
                <a:cubicBezTo>
                  <a:pt x="-28972" y="400324"/>
                  <a:pt x="22760" y="238166"/>
                  <a:pt x="0" y="0"/>
                </a:cubicBezTo>
                <a:close/>
              </a:path>
            </a:pathLst>
          </a:custGeom>
          <a:solidFill>
            <a:srgbClr val="AE2573"/>
          </a:solidFill>
          <a:ln>
            <a:solidFill>
              <a:srgbClr val="AE2573"/>
            </a:solidFill>
            <a:extLst>
              <a:ext uri="{C807C97D-BFC1-408E-A445-0C87EB9F89A2}">
                <ask:lineSketchStyleProps xmlns:ask="http://schemas.microsoft.com/office/drawing/2018/sketchyshapes" sd="4322772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14" b="1" dirty="0"/>
              <a:t>Text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39E1-793D-89C6-1E45-6FB15725FD54}"/>
              </a:ext>
            </a:extLst>
          </p:cNvPr>
          <p:cNvSpPr/>
          <p:nvPr/>
        </p:nvSpPr>
        <p:spPr>
          <a:xfrm>
            <a:off x="3256052" y="3357186"/>
            <a:ext cx="2718444" cy="633058"/>
          </a:xfrm>
          <a:custGeom>
            <a:avLst/>
            <a:gdLst>
              <a:gd name="connsiteX0" fmla="*/ 0 w 2718444"/>
              <a:gd name="connsiteY0" fmla="*/ 0 h 633058"/>
              <a:gd name="connsiteX1" fmla="*/ 625242 w 2718444"/>
              <a:gd name="connsiteY1" fmla="*/ 0 h 633058"/>
              <a:gd name="connsiteX2" fmla="*/ 1250484 w 2718444"/>
              <a:gd name="connsiteY2" fmla="*/ 0 h 633058"/>
              <a:gd name="connsiteX3" fmla="*/ 1984464 w 2718444"/>
              <a:gd name="connsiteY3" fmla="*/ 0 h 633058"/>
              <a:gd name="connsiteX4" fmla="*/ 2718444 w 2718444"/>
              <a:gd name="connsiteY4" fmla="*/ 0 h 633058"/>
              <a:gd name="connsiteX5" fmla="*/ 2718444 w 2718444"/>
              <a:gd name="connsiteY5" fmla="*/ 633058 h 633058"/>
              <a:gd name="connsiteX6" fmla="*/ 2038833 w 2718444"/>
              <a:gd name="connsiteY6" fmla="*/ 633058 h 633058"/>
              <a:gd name="connsiteX7" fmla="*/ 1359222 w 2718444"/>
              <a:gd name="connsiteY7" fmla="*/ 633058 h 633058"/>
              <a:gd name="connsiteX8" fmla="*/ 733980 w 2718444"/>
              <a:gd name="connsiteY8" fmla="*/ 633058 h 633058"/>
              <a:gd name="connsiteX9" fmla="*/ 0 w 2718444"/>
              <a:gd name="connsiteY9" fmla="*/ 633058 h 633058"/>
              <a:gd name="connsiteX10" fmla="*/ 0 w 2718444"/>
              <a:gd name="connsiteY10" fmla="*/ 0 h 63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8444" h="633058" fill="none" extrusionOk="0">
                <a:moveTo>
                  <a:pt x="0" y="0"/>
                </a:moveTo>
                <a:cubicBezTo>
                  <a:pt x="223307" y="-3072"/>
                  <a:pt x="362428" y="9749"/>
                  <a:pt x="625242" y="0"/>
                </a:cubicBezTo>
                <a:cubicBezTo>
                  <a:pt x="888056" y="-9749"/>
                  <a:pt x="989452" y="23360"/>
                  <a:pt x="1250484" y="0"/>
                </a:cubicBezTo>
                <a:cubicBezTo>
                  <a:pt x="1511516" y="-23360"/>
                  <a:pt x="1752889" y="-7168"/>
                  <a:pt x="1984464" y="0"/>
                </a:cubicBezTo>
                <a:cubicBezTo>
                  <a:pt x="2216039" y="7168"/>
                  <a:pt x="2369833" y="-8815"/>
                  <a:pt x="2718444" y="0"/>
                </a:cubicBezTo>
                <a:cubicBezTo>
                  <a:pt x="2722634" y="306946"/>
                  <a:pt x="2696488" y="440735"/>
                  <a:pt x="2718444" y="633058"/>
                </a:cubicBezTo>
                <a:cubicBezTo>
                  <a:pt x="2511140" y="607112"/>
                  <a:pt x="2186699" y="651955"/>
                  <a:pt x="2038833" y="633058"/>
                </a:cubicBezTo>
                <a:cubicBezTo>
                  <a:pt x="1890967" y="614161"/>
                  <a:pt x="1546582" y="601428"/>
                  <a:pt x="1359222" y="633058"/>
                </a:cubicBezTo>
                <a:cubicBezTo>
                  <a:pt x="1171862" y="664688"/>
                  <a:pt x="949771" y="640311"/>
                  <a:pt x="733980" y="633058"/>
                </a:cubicBezTo>
                <a:cubicBezTo>
                  <a:pt x="518189" y="625805"/>
                  <a:pt x="251648" y="632655"/>
                  <a:pt x="0" y="633058"/>
                </a:cubicBezTo>
                <a:cubicBezTo>
                  <a:pt x="-26027" y="390744"/>
                  <a:pt x="1529" y="161102"/>
                  <a:pt x="0" y="0"/>
                </a:cubicBezTo>
                <a:close/>
              </a:path>
              <a:path w="2718444" h="633058" stroke="0" extrusionOk="0">
                <a:moveTo>
                  <a:pt x="0" y="0"/>
                </a:moveTo>
                <a:cubicBezTo>
                  <a:pt x="273735" y="26490"/>
                  <a:pt x="460249" y="-28284"/>
                  <a:pt x="733980" y="0"/>
                </a:cubicBezTo>
                <a:cubicBezTo>
                  <a:pt x="1007711" y="28284"/>
                  <a:pt x="1145981" y="-9075"/>
                  <a:pt x="1413591" y="0"/>
                </a:cubicBezTo>
                <a:cubicBezTo>
                  <a:pt x="1681201" y="9075"/>
                  <a:pt x="1823076" y="4596"/>
                  <a:pt x="2120386" y="0"/>
                </a:cubicBezTo>
                <a:cubicBezTo>
                  <a:pt x="2417696" y="-4596"/>
                  <a:pt x="2555093" y="9905"/>
                  <a:pt x="2718444" y="0"/>
                </a:cubicBezTo>
                <a:cubicBezTo>
                  <a:pt x="2738574" y="225066"/>
                  <a:pt x="2688735" y="403679"/>
                  <a:pt x="2718444" y="633058"/>
                </a:cubicBezTo>
                <a:cubicBezTo>
                  <a:pt x="2404295" y="665514"/>
                  <a:pt x="2198396" y="610131"/>
                  <a:pt x="2066017" y="633058"/>
                </a:cubicBezTo>
                <a:cubicBezTo>
                  <a:pt x="1933638" y="655985"/>
                  <a:pt x="1722339" y="650692"/>
                  <a:pt x="1440775" y="633058"/>
                </a:cubicBezTo>
                <a:cubicBezTo>
                  <a:pt x="1159211" y="615424"/>
                  <a:pt x="1070636" y="638544"/>
                  <a:pt x="842718" y="633058"/>
                </a:cubicBezTo>
                <a:cubicBezTo>
                  <a:pt x="614800" y="627572"/>
                  <a:pt x="265691" y="605929"/>
                  <a:pt x="0" y="633058"/>
                </a:cubicBezTo>
                <a:cubicBezTo>
                  <a:pt x="-28972" y="400324"/>
                  <a:pt x="22760" y="238166"/>
                  <a:pt x="0" y="0"/>
                </a:cubicBezTo>
                <a:close/>
              </a:path>
            </a:pathLst>
          </a:custGeom>
          <a:solidFill>
            <a:srgbClr val="00A499"/>
          </a:solidFill>
          <a:ln>
            <a:solidFill>
              <a:srgbClr val="00A499"/>
            </a:solidFill>
            <a:extLst>
              <a:ext uri="{C807C97D-BFC1-408E-A445-0C87EB9F89A2}">
                <ask:lineSketchStyleProps xmlns:ask="http://schemas.microsoft.com/office/drawing/2018/sketchyshapes" sd="4322772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14" b="1" dirty="0"/>
              <a:t>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9ACD0E-90BE-0BEE-8D3D-04568DB147FF}"/>
              </a:ext>
            </a:extLst>
          </p:cNvPr>
          <p:cNvSpPr/>
          <p:nvPr/>
        </p:nvSpPr>
        <p:spPr>
          <a:xfrm>
            <a:off x="6217504" y="3357186"/>
            <a:ext cx="2718444" cy="633058"/>
          </a:xfrm>
          <a:custGeom>
            <a:avLst/>
            <a:gdLst>
              <a:gd name="connsiteX0" fmla="*/ 0 w 2718444"/>
              <a:gd name="connsiteY0" fmla="*/ 0 h 633058"/>
              <a:gd name="connsiteX1" fmla="*/ 625242 w 2718444"/>
              <a:gd name="connsiteY1" fmla="*/ 0 h 633058"/>
              <a:gd name="connsiteX2" fmla="*/ 1250484 w 2718444"/>
              <a:gd name="connsiteY2" fmla="*/ 0 h 633058"/>
              <a:gd name="connsiteX3" fmla="*/ 1984464 w 2718444"/>
              <a:gd name="connsiteY3" fmla="*/ 0 h 633058"/>
              <a:gd name="connsiteX4" fmla="*/ 2718444 w 2718444"/>
              <a:gd name="connsiteY4" fmla="*/ 0 h 633058"/>
              <a:gd name="connsiteX5" fmla="*/ 2718444 w 2718444"/>
              <a:gd name="connsiteY5" fmla="*/ 633058 h 633058"/>
              <a:gd name="connsiteX6" fmla="*/ 2038833 w 2718444"/>
              <a:gd name="connsiteY6" fmla="*/ 633058 h 633058"/>
              <a:gd name="connsiteX7" fmla="*/ 1359222 w 2718444"/>
              <a:gd name="connsiteY7" fmla="*/ 633058 h 633058"/>
              <a:gd name="connsiteX8" fmla="*/ 733980 w 2718444"/>
              <a:gd name="connsiteY8" fmla="*/ 633058 h 633058"/>
              <a:gd name="connsiteX9" fmla="*/ 0 w 2718444"/>
              <a:gd name="connsiteY9" fmla="*/ 633058 h 633058"/>
              <a:gd name="connsiteX10" fmla="*/ 0 w 2718444"/>
              <a:gd name="connsiteY10" fmla="*/ 0 h 63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8444" h="633058" fill="none" extrusionOk="0">
                <a:moveTo>
                  <a:pt x="0" y="0"/>
                </a:moveTo>
                <a:cubicBezTo>
                  <a:pt x="223307" y="-3072"/>
                  <a:pt x="362428" y="9749"/>
                  <a:pt x="625242" y="0"/>
                </a:cubicBezTo>
                <a:cubicBezTo>
                  <a:pt x="888056" y="-9749"/>
                  <a:pt x="989452" y="23360"/>
                  <a:pt x="1250484" y="0"/>
                </a:cubicBezTo>
                <a:cubicBezTo>
                  <a:pt x="1511516" y="-23360"/>
                  <a:pt x="1752889" y="-7168"/>
                  <a:pt x="1984464" y="0"/>
                </a:cubicBezTo>
                <a:cubicBezTo>
                  <a:pt x="2216039" y="7168"/>
                  <a:pt x="2369833" y="-8815"/>
                  <a:pt x="2718444" y="0"/>
                </a:cubicBezTo>
                <a:cubicBezTo>
                  <a:pt x="2722634" y="306946"/>
                  <a:pt x="2696488" y="440735"/>
                  <a:pt x="2718444" y="633058"/>
                </a:cubicBezTo>
                <a:cubicBezTo>
                  <a:pt x="2511140" y="607112"/>
                  <a:pt x="2186699" y="651955"/>
                  <a:pt x="2038833" y="633058"/>
                </a:cubicBezTo>
                <a:cubicBezTo>
                  <a:pt x="1890967" y="614161"/>
                  <a:pt x="1546582" y="601428"/>
                  <a:pt x="1359222" y="633058"/>
                </a:cubicBezTo>
                <a:cubicBezTo>
                  <a:pt x="1171862" y="664688"/>
                  <a:pt x="949771" y="640311"/>
                  <a:pt x="733980" y="633058"/>
                </a:cubicBezTo>
                <a:cubicBezTo>
                  <a:pt x="518189" y="625805"/>
                  <a:pt x="251648" y="632655"/>
                  <a:pt x="0" y="633058"/>
                </a:cubicBezTo>
                <a:cubicBezTo>
                  <a:pt x="-26027" y="390744"/>
                  <a:pt x="1529" y="161102"/>
                  <a:pt x="0" y="0"/>
                </a:cubicBezTo>
                <a:close/>
              </a:path>
              <a:path w="2718444" h="633058" stroke="0" extrusionOk="0">
                <a:moveTo>
                  <a:pt x="0" y="0"/>
                </a:moveTo>
                <a:cubicBezTo>
                  <a:pt x="273735" y="26490"/>
                  <a:pt x="460249" y="-28284"/>
                  <a:pt x="733980" y="0"/>
                </a:cubicBezTo>
                <a:cubicBezTo>
                  <a:pt x="1007711" y="28284"/>
                  <a:pt x="1145981" y="-9075"/>
                  <a:pt x="1413591" y="0"/>
                </a:cubicBezTo>
                <a:cubicBezTo>
                  <a:pt x="1681201" y="9075"/>
                  <a:pt x="1823076" y="4596"/>
                  <a:pt x="2120386" y="0"/>
                </a:cubicBezTo>
                <a:cubicBezTo>
                  <a:pt x="2417696" y="-4596"/>
                  <a:pt x="2555093" y="9905"/>
                  <a:pt x="2718444" y="0"/>
                </a:cubicBezTo>
                <a:cubicBezTo>
                  <a:pt x="2738574" y="225066"/>
                  <a:pt x="2688735" y="403679"/>
                  <a:pt x="2718444" y="633058"/>
                </a:cubicBezTo>
                <a:cubicBezTo>
                  <a:pt x="2404295" y="665514"/>
                  <a:pt x="2198396" y="610131"/>
                  <a:pt x="2066017" y="633058"/>
                </a:cubicBezTo>
                <a:cubicBezTo>
                  <a:pt x="1933638" y="655985"/>
                  <a:pt x="1722339" y="650692"/>
                  <a:pt x="1440775" y="633058"/>
                </a:cubicBezTo>
                <a:cubicBezTo>
                  <a:pt x="1159211" y="615424"/>
                  <a:pt x="1070636" y="638544"/>
                  <a:pt x="842718" y="633058"/>
                </a:cubicBezTo>
                <a:cubicBezTo>
                  <a:pt x="614800" y="627572"/>
                  <a:pt x="265691" y="605929"/>
                  <a:pt x="0" y="633058"/>
                </a:cubicBezTo>
                <a:cubicBezTo>
                  <a:pt x="-28972" y="400324"/>
                  <a:pt x="22760" y="238166"/>
                  <a:pt x="0" y="0"/>
                </a:cubicBezTo>
                <a:close/>
              </a:path>
            </a:pathLst>
          </a:custGeom>
          <a:solidFill>
            <a:srgbClr val="504596"/>
          </a:solidFill>
          <a:ln>
            <a:solidFill>
              <a:srgbClr val="504596"/>
            </a:solidFill>
            <a:extLst>
              <a:ext uri="{C807C97D-BFC1-408E-A445-0C87EB9F89A2}">
                <ask:lineSketchStyleProps xmlns:ask="http://schemas.microsoft.com/office/drawing/2018/sketchyshapes" sd="4322772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14" b="1" dirty="0"/>
              <a:t>Text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610E4E-3ABE-DD03-4A99-EDEE85233613}"/>
              </a:ext>
            </a:extLst>
          </p:cNvPr>
          <p:cNvSpPr/>
          <p:nvPr/>
        </p:nvSpPr>
        <p:spPr>
          <a:xfrm>
            <a:off x="9178956" y="3357186"/>
            <a:ext cx="2718444" cy="633058"/>
          </a:xfrm>
          <a:custGeom>
            <a:avLst/>
            <a:gdLst>
              <a:gd name="connsiteX0" fmla="*/ 0 w 2718444"/>
              <a:gd name="connsiteY0" fmla="*/ 0 h 633058"/>
              <a:gd name="connsiteX1" fmla="*/ 625242 w 2718444"/>
              <a:gd name="connsiteY1" fmla="*/ 0 h 633058"/>
              <a:gd name="connsiteX2" fmla="*/ 1250484 w 2718444"/>
              <a:gd name="connsiteY2" fmla="*/ 0 h 633058"/>
              <a:gd name="connsiteX3" fmla="*/ 1984464 w 2718444"/>
              <a:gd name="connsiteY3" fmla="*/ 0 h 633058"/>
              <a:gd name="connsiteX4" fmla="*/ 2718444 w 2718444"/>
              <a:gd name="connsiteY4" fmla="*/ 0 h 633058"/>
              <a:gd name="connsiteX5" fmla="*/ 2718444 w 2718444"/>
              <a:gd name="connsiteY5" fmla="*/ 633058 h 633058"/>
              <a:gd name="connsiteX6" fmla="*/ 2038833 w 2718444"/>
              <a:gd name="connsiteY6" fmla="*/ 633058 h 633058"/>
              <a:gd name="connsiteX7" fmla="*/ 1359222 w 2718444"/>
              <a:gd name="connsiteY7" fmla="*/ 633058 h 633058"/>
              <a:gd name="connsiteX8" fmla="*/ 733980 w 2718444"/>
              <a:gd name="connsiteY8" fmla="*/ 633058 h 633058"/>
              <a:gd name="connsiteX9" fmla="*/ 0 w 2718444"/>
              <a:gd name="connsiteY9" fmla="*/ 633058 h 633058"/>
              <a:gd name="connsiteX10" fmla="*/ 0 w 2718444"/>
              <a:gd name="connsiteY10" fmla="*/ 0 h 633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18444" h="633058" fill="none" extrusionOk="0">
                <a:moveTo>
                  <a:pt x="0" y="0"/>
                </a:moveTo>
                <a:cubicBezTo>
                  <a:pt x="223307" y="-3072"/>
                  <a:pt x="362428" y="9749"/>
                  <a:pt x="625242" y="0"/>
                </a:cubicBezTo>
                <a:cubicBezTo>
                  <a:pt x="888056" y="-9749"/>
                  <a:pt x="989452" y="23360"/>
                  <a:pt x="1250484" y="0"/>
                </a:cubicBezTo>
                <a:cubicBezTo>
                  <a:pt x="1511516" y="-23360"/>
                  <a:pt x="1752889" y="-7168"/>
                  <a:pt x="1984464" y="0"/>
                </a:cubicBezTo>
                <a:cubicBezTo>
                  <a:pt x="2216039" y="7168"/>
                  <a:pt x="2369833" y="-8815"/>
                  <a:pt x="2718444" y="0"/>
                </a:cubicBezTo>
                <a:cubicBezTo>
                  <a:pt x="2722634" y="306946"/>
                  <a:pt x="2696488" y="440735"/>
                  <a:pt x="2718444" y="633058"/>
                </a:cubicBezTo>
                <a:cubicBezTo>
                  <a:pt x="2511140" y="607112"/>
                  <a:pt x="2186699" y="651955"/>
                  <a:pt x="2038833" y="633058"/>
                </a:cubicBezTo>
                <a:cubicBezTo>
                  <a:pt x="1890967" y="614161"/>
                  <a:pt x="1546582" y="601428"/>
                  <a:pt x="1359222" y="633058"/>
                </a:cubicBezTo>
                <a:cubicBezTo>
                  <a:pt x="1171862" y="664688"/>
                  <a:pt x="949771" y="640311"/>
                  <a:pt x="733980" y="633058"/>
                </a:cubicBezTo>
                <a:cubicBezTo>
                  <a:pt x="518189" y="625805"/>
                  <a:pt x="251648" y="632655"/>
                  <a:pt x="0" y="633058"/>
                </a:cubicBezTo>
                <a:cubicBezTo>
                  <a:pt x="-26027" y="390744"/>
                  <a:pt x="1529" y="161102"/>
                  <a:pt x="0" y="0"/>
                </a:cubicBezTo>
                <a:close/>
              </a:path>
              <a:path w="2718444" h="633058" stroke="0" extrusionOk="0">
                <a:moveTo>
                  <a:pt x="0" y="0"/>
                </a:moveTo>
                <a:cubicBezTo>
                  <a:pt x="273735" y="26490"/>
                  <a:pt x="460249" y="-28284"/>
                  <a:pt x="733980" y="0"/>
                </a:cubicBezTo>
                <a:cubicBezTo>
                  <a:pt x="1007711" y="28284"/>
                  <a:pt x="1145981" y="-9075"/>
                  <a:pt x="1413591" y="0"/>
                </a:cubicBezTo>
                <a:cubicBezTo>
                  <a:pt x="1681201" y="9075"/>
                  <a:pt x="1823076" y="4596"/>
                  <a:pt x="2120386" y="0"/>
                </a:cubicBezTo>
                <a:cubicBezTo>
                  <a:pt x="2417696" y="-4596"/>
                  <a:pt x="2555093" y="9905"/>
                  <a:pt x="2718444" y="0"/>
                </a:cubicBezTo>
                <a:cubicBezTo>
                  <a:pt x="2738574" y="225066"/>
                  <a:pt x="2688735" y="403679"/>
                  <a:pt x="2718444" y="633058"/>
                </a:cubicBezTo>
                <a:cubicBezTo>
                  <a:pt x="2404295" y="665514"/>
                  <a:pt x="2198396" y="610131"/>
                  <a:pt x="2066017" y="633058"/>
                </a:cubicBezTo>
                <a:cubicBezTo>
                  <a:pt x="1933638" y="655985"/>
                  <a:pt x="1722339" y="650692"/>
                  <a:pt x="1440775" y="633058"/>
                </a:cubicBezTo>
                <a:cubicBezTo>
                  <a:pt x="1159211" y="615424"/>
                  <a:pt x="1070636" y="638544"/>
                  <a:pt x="842718" y="633058"/>
                </a:cubicBezTo>
                <a:cubicBezTo>
                  <a:pt x="614800" y="627572"/>
                  <a:pt x="265691" y="605929"/>
                  <a:pt x="0" y="633058"/>
                </a:cubicBezTo>
                <a:cubicBezTo>
                  <a:pt x="-28972" y="400324"/>
                  <a:pt x="22760" y="238166"/>
                  <a:pt x="0" y="0"/>
                </a:cubicBezTo>
                <a:close/>
              </a:path>
            </a:pathLst>
          </a:custGeom>
          <a:solidFill>
            <a:srgbClr val="FFB81C"/>
          </a:solidFill>
          <a:ln>
            <a:solidFill>
              <a:srgbClr val="FFB81C"/>
            </a:solidFill>
            <a:extLst>
              <a:ext uri="{C807C97D-BFC1-408E-A445-0C87EB9F89A2}">
                <ask:lineSketchStyleProps xmlns:ask="http://schemas.microsoft.com/office/drawing/2018/sketchyshapes" sd="43227727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714" b="1" dirty="0"/>
              <a:t>Text</a:t>
            </a: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A5F9AB4B-6A89-FAAC-5EAA-A36D88F5A3BE}"/>
              </a:ext>
            </a:extLst>
          </p:cNvPr>
          <p:cNvSpPr>
            <a:spLocks noChangeAspect="1"/>
          </p:cNvSpPr>
          <p:nvPr/>
        </p:nvSpPr>
        <p:spPr>
          <a:xfrm>
            <a:off x="7266601" y="2310757"/>
            <a:ext cx="438616" cy="378117"/>
          </a:xfrm>
          <a:prstGeom prst="hexagon">
            <a:avLst/>
          </a:prstGeom>
          <a:solidFill>
            <a:srgbClr val="AE2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CD38B17E-5E9B-6051-41CB-9E44E0BD756E}"/>
              </a:ext>
            </a:extLst>
          </p:cNvPr>
          <p:cNvSpPr>
            <a:spLocks noChangeAspect="1"/>
          </p:cNvSpPr>
          <p:nvPr/>
        </p:nvSpPr>
        <p:spPr>
          <a:xfrm>
            <a:off x="5583819" y="2310758"/>
            <a:ext cx="438616" cy="378117"/>
          </a:xfrm>
          <a:prstGeom prst="hexagon">
            <a:avLst/>
          </a:prstGeom>
          <a:solidFill>
            <a:srgbClr val="00A4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5F45D2-65CF-94A7-C477-2CB23B4371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647"/>
          <a:stretch/>
        </p:blipFill>
        <p:spPr>
          <a:xfrm>
            <a:off x="167554" y="4229716"/>
            <a:ext cx="12020550" cy="1492919"/>
          </a:xfrm>
          <a:prstGeom prst="rect">
            <a:avLst/>
          </a:prstGeom>
        </p:spPr>
      </p:pic>
      <p:pic>
        <p:nvPicPr>
          <p:cNvPr id="21" name="Picture 20" descr="A green and black smiley face&#10;&#10;Description automatically generated">
            <a:extLst>
              <a:ext uri="{FF2B5EF4-FFF2-40B4-BE49-F238E27FC236}">
                <a16:creationId xmlns:a16="http://schemas.microsoft.com/office/drawing/2014/main" id="{3834F184-5253-7795-358E-98C8C9935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45" y="532504"/>
            <a:ext cx="1155759" cy="1177986"/>
          </a:xfrm>
          <a:prstGeom prst="rect">
            <a:avLst/>
          </a:prstGeom>
        </p:spPr>
      </p:pic>
      <p:pic>
        <p:nvPicPr>
          <p:cNvPr id="22" name="Picture 21" descr="A blue heart with black background&#10;&#10;Description automatically generated">
            <a:extLst>
              <a:ext uri="{FF2B5EF4-FFF2-40B4-BE49-F238E27FC236}">
                <a16:creationId xmlns:a16="http://schemas.microsoft.com/office/drawing/2014/main" id="{D333FF26-023E-73A4-8A14-46FB688E9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81" y="532504"/>
            <a:ext cx="1203387" cy="1120833"/>
          </a:xfrm>
          <a:prstGeom prst="rect">
            <a:avLst/>
          </a:prstGeom>
        </p:spPr>
      </p:pic>
      <p:pic>
        <p:nvPicPr>
          <p:cNvPr id="23" name="Picture 22" descr="A light bulb with lines drawn on it&#10;&#10;Description automatically generated">
            <a:extLst>
              <a:ext uri="{FF2B5EF4-FFF2-40B4-BE49-F238E27FC236}">
                <a16:creationId xmlns:a16="http://schemas.microsoft.com/office/drawing/2014/main" id="{973B1372-4E33-E2DD-3C5A-7423298ABD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45" y="313417"/>
            <a:ext cx="1244664" cy="1559005"/>
          </a:xfrm>
          <a:prstGeom prst="rect">
            <a:avLst/>
          </a:prstGeom>
        </p:spPr>
      </p:pic>
      <p:pic>
        <p:nvPicPr>
          <p:cNvPr id="24" name="Picture 23" descr="An apple with a black background&#10;&#10;Description automatically generated">
            <a:extLst>
              <a:ext uri="{FF2B5EF4-FFF2-40B4-BE49-F238E27FC236}">
                <a16:creationId xmlns:a16="http://schemas.microsoft.com/office/drawing/2014/main" id="{264E0254-62D5-15BD-DFF9-44E095FD27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96" y="376921"/>
            <a:ext cx="1130358" cy="1276416"/>
          </a:xfrm>
          <a:prstGeom prst="rect">
            <a:avLst/>
          </a:prstGeom>
        </p:spPr>
      </p:pic>
      <p:pic>
        <p:nvPicPr>
          <p:cNvPr id="25" name="Picture 24" descr="A purple drawing of a hospital&#10;&#10;Description automatically generated">
            <a:extLst>
              <a:ext uri="{FF2B5EF4-FFF2-40B4-BE49-F238E27FC236}">
                <a16:creationId xmlns:a16="http://schemas.microsoft.com/office/drawing/2014/main" id="{178F6530-9480-CE41-DB3E-14B9349C5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178" y="497578"/>
            <a:ext cx="1317693" cy="115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4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logo&#10;&#10;Description automatically generated">
            <a:extLst>
              <a:ext uri="{FF2B5EF4-FFF2-40B4-BE49-F238E27FC236}">
                <a16:creationId xmlns:a16="http://schemas.microsoft.com/office/drawing/2014/main" id="{CF66565D-8844-F898-A570-DC3A022FE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3" y="2800348"/>
            <a:ext cx="1828804" cy="1828804"/>
          </a:xfrm>
          <a:prstGeom prst="rect">
            <a:avLst/>
          </a:prstGeom>
        </p:spPr>
      </p:pic>
      <p:pic>
        <p:nvPicPr>
          <p:cNvPr id="6" name="Picture 5" descr="A blue and grey flowers&#10;&#10;Description automatically generated">
            <a:extLst>
              <a:ext uri="{FF2B5EF4-FFF2-40B4-BE49-F238E27FC236}">
                <a16:creationId xmlns:a16="http://schemas.microsoft.com/office/drawing/2014/main" id="{B84F7453-5109-728F-B3C8-B37164527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6" y="4876798"/>
            <a:ext cx="1828804" cy="1828804"/>
          </a:xfrm>
          <a:prstGeom prst="rect">
            <a:avLst/>
          </a:prstGeom>
        </p:spPr>
      </p:pic>
      <p:pic>
        <p:nvPicPr>
          <p:cNvPr id="8" name="Picture 7" descr="A blue and black logo&#10;&#10;Description automatically generated">
            <a:extLst>
              <a:ext uri="{FF2B5EF4-FFF2-40B4-BE49-F238E27FC236}">
                <a16:creationId xmlns:a16="http://schemas.microsoft.com/office/drawing/2014/main" id="{85EEF2C1-3AFC-ABB9-5E6A-C2F9259B4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950" y="4876798"/>
            <a:ext cx="1828804" cy="1828804"/>
          </a:xfrm>
          <a:prstGeom prst="rect">
            <a:avLst/>
          </a:prstGeom>
        </p:spPr>
      </p:pic>
      <p:pic>
        <p:nvPicPr>
          <p:cNvPr id="10" name="Picture 9" descr="A blue flower with yellow dots and leaves&#10;&#10;Description automatically generated">
            <a:extLst>
              <a:ext uri="{FF2B5EF4-FFF2-40B4-BE49-F238E27FC236}">
                <a16:creationId xmlns:a16="http://schemas.microsoft.com/office/drawing/2014/main" id="{501010A6-A0B1-A8FC-9472-4BFB96606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698" y="723898"/>
            <a:ext cx="1828804" cy="1828804"/>
          </a:xfrm>
          <a:prstGeom prst="rect">
            <a:avLst/>
          </a:prstGeom>
        </p:spPr>
      </p:pic>
      <p:pic>
        <p:nvPicPr>
          <p:cNvPr id="12" name="Picture 11" descr="A blue and orange flower with white lines&#10;&#10;Description automatically generated">
            <a:extLst>
              <a:ext uri="{FF2B5EF4-FFF2-40B4-BE49-F238E27FC236}">
                <a16:creationId xmlns:a16="http://schemas.microsoft.com/office/drawing/2014/main" id="{1E42397A-2EC7-E35E-840C-6E998735D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8" y="2800348"/>
            <a:ext cx="1828804" cy="1828804"/>
          </a:xfrm>
          <a:prstGeom prst="rect">
            <a:avLst/>
          </a:prstGeom>
        </p:spPr>
      </p:pic>
      <p:pic>
        <p:nvPicPr>
          <p:cNvPr id="14" name="Picture 13" descr="A blue and red logo&#10;&#10;Description automatically generated">
            <a:extLst>
              <a:ext uri="{FF2B5EF4-FFF2-40B4-BE49-F238E27FC236}">
                <a16:creationId xmlns:a16="http://schemas.microsoft.com/office/drawing/2014/main" id="{97A91F11-0EF1-6E27-4513-903D9EC539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7" y="4876798"/>
            <a:ext cx="1828804" cy="1828804"/>
          </a:xfrm>
          <a:prstGeom prst="rect">
            <a:avLst/>
          </a:prstGeom>
        </p:spPr>
      </p:pic>
      <p:pic>
        <p:nvPicPr>
          <p:cNvPr id="16" name="Picture 15" descr="A blue and green logo&#10;&#10;Description automatically generated">
            <a:extLst>
              <a:ext uri="{FF2B5EF4-FFF2-40B4-BE49-F238E27FC236}">
                <a16:creationId xmlns:a16="http://schemas.microsoft.com/office/drawing/2014/main" id="{606CFC8D-9BD7-26C7-3D8A-FEE95426AF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048" y="4876798"/>
            <a:ext cx="1828804" cy="1828804"/>
          </a:xfrm>
          <a:prstGeom prst="rect">
            <a:avLst/>
          </a:prstGeom>
        </p:spPr>
      </p:pic>
      <p:pic>
        <p:nvPicPr>
          <p:cNvPr id="18" name="Picture 17" descr="A colorful logo of a flower&#10;&#10;Description automatically generated">
            <a:extLst>
              <a:ext uri="{FF2B5EF4-FFF2-40B4-BE49-F238E27FC236}">
                <a16:creationId xmlns:a16="http://schemas.microsoft.com/office/drawing/2014/main" id="{087E33A2-98D8-8347-40FF-2B80D3B796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898"/>
            <a:ext cx="1828804" cy="1828804"/>
          </a:xfrm>
          <a:prstGeom prst="rect">
            <a:avLst/>
          </a:prstGeom>
        </p:spPr>
      </p:pic>
      <p:pic>
        <p:nvPicPr>
          <p:cNvPr id="20" name="Picture 19" descr="A logo of a family&#10;&#10;Description automatically generated">
            <a:extLst>
              <a:ext uri="{FF2B5EF4-FFF2-40B4-BE49-F238E27FC236}">
                <a16:creationId xmlns:a16="http://schemas.microsoft.com/office/drawing/2014/main" id="{6FFB50CF-87FE-E5EA-ACE6-B01070893C7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3" y="2800348"/>
            <a:ext cx="1828804" cy="1828804"/>
          </a:xfrm>
          <a:prstGeom prst="rect">
            <a:avLst/>
          </a:prstGeom>
        </p:spPr>
      </p:pic>
      <p:pic>
        <p:nvPicPr>
          <p:cNvPr id="22" name="Picture 21" descr="A blue flower with a circle and leaves&#10;&#10;Description automatically generated">
            <a:extLst>
              <a:ext uri="{FF2B5EF4-FFF2-40B4-BE49-F238E27FC236}">
                <a16:creationId xmlns:a16="http://schemas.microsoft.com/office/drawing/2014/main" id="{175203D0-5BF7-EEFA-5367-A63CB0F708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0348"/>
            <a:ext cx="1828804" cy="1828804"/>
          </a:xfrm>
          <a:prstGeom prst="rect">
            <a:avLst/>
          </a:prstGeom>
        </p:spPr>
      </p:pic>
      <p:pic>
        <p:nvPicPr>
          <p:cNvPr id="24" name="Picture 23" descr="A blue flower with yellow dots&#10;&#10;Description automatically generated">
            <a:extLst>
              <a:ext uri="{FF2B5EF4-FFF2-40B4-BE49-F238E27FC236}">
                <a16:creationId xmlns:a16="http://schemas.microsoft.com/office/drawing/2014/main" id="{7C08F639-701C-D564-91CF-19DA098040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3" y="4876798"/>
            <a:ext cx="1828804" cy="1828804"/>
          </a:xfrm>
          <a:prstGeom prst="rect">
            <a:avLst/>
          </a:prstGeom>
        </p:spPr>
      </p:pic>
      <p:pic>
        <p:nvPicPr>
          <p:cNvPr id="26" name="Picture 25" descr="A blue flower with green dots and a black background&#10;&#10;Description automatically generated">
            <a:extLst>
              <a:ext uri="{FF2B5EF4-FFF2-40B4-BE49-F238E27FC236}">
                <a16:creationId xmlns:a16="http://schemas.microsoft.com/office/drawing/2014/main" id="{0690CF1E-168F-90E4-1415-1FF6BCAEF1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77" y="4876798"/>
            <a:ext cx="1828804" cy="182880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791543-B052-7B89-995B-FCA50122C4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356" y="1444807"/>
            <a:ext cx="2025754" cy="151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931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diamond shaped sign with white text&#10;&#10;Description automatically generated">
            <a:extLst>
              <a:ext uri="{FF2B5EF4-FFF2-40B4-BE49-F238E27FC236}">
                <a16:creationId xmlns:a16="http://schemas.microsoft.com/office/drawing/2014/main" id="{86A3DE23-F92A-7F3D-A896-A5763786D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324" y="1527044"/>
            <a:ext cx="2389637" cy="1901956"/>
          </a:xfrm>
          <a:prstGeom prst="rect">
            <a:avLst/>
          </a:prstGeom>
        </p:spPr>
      </p:pic>
      <p:pic>
        <p:nvPicPr>
          <p:cNvPr id="7" name="Picture 6" descr="A blue diamond with white text&#10;&#10;Description automatically generated">
            <a:extLst>
              <a:ext uri="{FF2B5EF4-FFF2-40B4-BE49-F238E27FC236}">
                <a16:creationId xmlns:a16="http://schemas.microsoft.com/office/drawing/2014/main" id="{21BE3DA1-967A-8728-576A-A3F34286D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061" y="1527044"/>
            <a:ext cx="2389637" cy="1901956"/>
          </a:xfrm>
          <a:prstGeom prst="rect">
            <a:avLst/>
          </a:prstGeom>
        </p:spPr>
      </p:pic>
      <p:pic>
        <p:nvPicPr>
          <p:cNvPr id="11" name="Picture 10" descr="A sign with white text on it&#10;&#10;Description automatically generated">
            <a:extLst>
              <a:ext uri="{FF2B5EF4-FFF2-40B4-BE49-F238E27FC236}">
                <a16:creationId xmlns:a16="http://schemas.microsoft.com/office/drawing/2014/main" id="{782C9804-3D18-0178-2836-6DA0AFAA37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42" y="3593969"/>
            <a:ext cx="2389637" cy="1901956"/>
          </a:xfrm>
          <a:prstGeom prst="rect">
            <a:avLst/>
          </a:prstGeom>
        </p:spPr>
      </p:pic>
      <p:pic>
        <p:nvPicPr>
          <p:cNvPr id="15" name="Picture 14" descr="An orange and black sign with white text&#10;&#10;Description automatically generated">
            <a:extLst>
              <a:ext uri="{FF2B5EF4-FFF2-40B4-BE49-F238E27FC236}">
                <a16:creationId xmlns:a16="http://schemas.microsoft.com/office/drawing/2014/main" id="{975262EE-2328-4232-BD88-DB49BF8E0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87" y="1527044"/>
            <a:ext cx="2389637" cy="1901956"/>
          </a:xfrm>
          <a:prstGeom prst="rect">
            <a:avLst/>
          </a:prstGeom>
        </p:spPr>
      </p:pic>
      <p:pic>
        <p:nvPicPr>
          <p:cNvPr id="19" name="Picture 18" descr="A purple hexagon with white text&#10;&#10;Description automatically generated">
            <a:extLst>
              <a:ext uri="{FF2B5EF4-FFF2-40B4-BE49-F238E27FC236}">
                <a16:creationId xmlns:a16="http://schemas.microsoft.com/office/drawing/2014/main" id="{71C4538C-F8AB-200B-CCAF-42DCEFDB37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05" y="3670169"/>
            <a:ext cx="2389637" cy="1901956"/>
          </a:xfrm>
          <a:prstGeom prst="rect">
            <a:avLst/>
          </a:prstGeom>
        </p:spPr>
      </p:pic>
      <p:sp>
        <p:nvSpPr>
          <p:cNvPr id="2" name="Hexagon 1">
            <a:extLst>
              <a:ext uri="{FF2B5EF4-FFF2-40B4-BE49-F238E27FC236}">
                <a16:creationId xmlns:a16="http://schemas.microsoft.com/office/drawing/2014/main" id="{3D7B816A-1CCA-8DBD-E16F-378FD5105CD4}"/>
              </a:ext>
            </a:extLst>
          </p:cNvPr>
          <p:cNvSpPr/>
          <p:nvPr/>
        </p:nvSpPr>
        <p:spPr>
          <a:xfrm>
            <a:off x="351285" y="3670169"/>
            <a:ext cx="2389636" cy="1901956"/>
          </a:xfrm>
          <a:prstGeom prst="hexagon">
            <a:avLst>
              <a:gd name="adj" fmla="val 31664"/>
              <a:gd name="vf" fmla="val 115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362CD7-2431-E91B-5D17-7F60B43B52A4}"/>
              </a:ext>
            </a:extLst>
          </p:cNvPr>
          <p:cNvSpPr txBox="1"/>
          <p:nvPr/>
        </p:nvSpPr>
        <p:spPr>
          <a:xfrm>
            <a:off x="3898988" y="5725954"/>
            <a:ext cx="18984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Purple</a:t>
            </a:r>
          </a:p>
          <a:p>
            <a:pPr algn="ctr"/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R:80 G:69 B:150 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</a:rPr>
              <a:t>CMYK – 82 80 0 0</a:t>
            </a:r>
          </a:p>
          <a:p>
            <a:pPr algn="ctr"/>
            <a:r>
              <a:rPr lang="en-GB" sz="1400" dirty="0">
                <a:latin typeface="Calibri" panose="020F0502020204030204" pitchFamily="34" charset="0"/>
              </a:rPr>
              <a:t>Hex code: #504596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2E84B3-1BD7-2A68-25AC-54F47FE578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982" y="381386"/>
            <a:ext cx="2476846" cy="10193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0CAEF3-8E9F-D1F8-9CFD-0E2401706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7877" y="387136"/>
            <a:ext cx="2362530" cy="10574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EF6BB5-82E6-6EDF-9186-581E665C47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1693" y="501452"/>
            <a:ext cx="2486372" cy="9431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2F909E0-60CD-F712-481F-FE0E5110EE1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51637" y="5725954"/>
            <a:ext cx="2476846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60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BF974862D0AC4887D620978845AFBD" ma:contentTypeVersion="18" ma:contentTypeDescription="Create a new document." ma:contentTypeScope="" ma:versionID="17321ca92d4f0f7f310ccb02275c59fd">
  <xsd:schema xmlns:xsd="http://www.w3.org/2001/XMLSchema" xmlns:xs="http://www.w3.org/2001/XMLSchema" xmlns:p="http://schemas.microsoft.com/office/2006/metadata/properties" xmlns:ns2="8ca18710-cc51-4a2a-b07d-77af6f7429ba" xmlns:ns3="6f062e81-119a-4809-bda8-81e209bf4fc9" targetNamespace="http://schemas.microsoft.com/office/2006/metadata/properties" ma:root="true" ma:fieldsID="c8d4fed93492724e52a6c06883fb691e" ns2:_="" ns3:_="">
    <xsd:import namespace="8ca18710-cc51-4a2a-b07d-77af6f7429ba"/>
    <xsd:import namespace="6f062e81-119a-4809-bda8-81e209bf4f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2:MediaServiceDateTaken" minOccurs="0"/>
                <xsd:element ref="ns2:MediaServiceAutoTag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a18710-cc51-4a2a-b07d-77af6f7429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4960faec-74a3-420b-b522-51e7e1c1875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062e81-119a-4809-bda8-81e209bf4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8aa6715-b1a4-4b5a-91ca-15888a10ea52}" ma:internalName="TaxCatchAll" ma:showField="CatchAllData" ma:web="6f062e81-119a-4809-bda8-81e209bf4f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a18710-cc51-4a2a-b07d-77af6f7429ba">
      <Terms xmlns="http://schemas.microsoft.com/office/infopath/2007/PartnerControls"/>
    </lcf76f155ced4ddcb4097134ff3c332f>
    <TaxCatchAll xmlns="6f062e81-119a-4809-bda8-81e209bf4fc9" xsi:nil="true"/>
    <SharedWithUsers xmlns="6f062e81-119a-4809-bda8-81e209bf4fc9">
      <UserInfo>
        <DisplayName>Davidson Caroline (R0A) Manchester University NHS FT</DisplayName>
        <AccountId>14</AccountId>
        <AccountType/>
      </UserInfo>
      <UserInfo>
        <DisplayName>Hay Lee (R0A) Manchester University NHS FT</DisplayName>
        <AccountId>38</AccountId>
        <AccountType/>
      </UserInfo>
      <UserInfo>
        <DisplayName>Hargreaves Sophie (R0A) Manchester University NHS FT</DisplayName>
        <AccountId>75</AccountId>
        <AccountType/>
      </UserInfo>
      <UserInfo>
        <DisplayName>Rafferty Tom (R0A) Manchester University NHS FT</DisplayName>
        <AccountId>28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F715CC-876C-44E9-9ECC-4C15747D05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a18710-cc51-4a2a-b07d-77af6f7429ba"/>
    <ds:schemaRef ds:uri="6f062e81-119a-4809-bda8-81e209bf4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A4EE90-7785-4153-9E51-230B76077D00}">
  <ds:schemaRefs>
    <ds:schemaRef ds:uri="http://schemas.microsoft.com/office/2006/metadata/properties"/>
    <ds:schemaRef ds:uri="http://schemas.microsoft.com/office/infopath/2007/PartnerControls"/>
    <ds:schemaRef ds:uri="8ca18710-cc51-4a2a-b07d-77af6f7429ba"/>
    <ds:schemaRef ds:uri="6f062e81-119a-4809-bda8-81e209bf4fc9"/>
  </ds:schemaRefs>
</ds:datastoreItem>
</file>

<file path=customXml/itemProps3.xml><?xml version="1.0" encoding="utf-8"?>
<ds:datastoreItem xmlns:ds="http://schemas.openxmlformats.org/officeDocument/2006/customXml" ds:itemID="{B581C396-53D6-45D1-8F4F-2D69B70A27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5693</TotalTime>
  <Words>48</Words>
  <Application>Microsoft Office PowerPoint</Application>
  <PresentationFormat>Widescreen</PresentationFormat>
  <Paragraphs>15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Manchester University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McMahon Jennifer (R0A) Manchester University NHS FT</dc:creator>
  <cp:lastModifiedBy>Davidson Caroline (R0A) Manchester University NHS FT</cp:lastModifiedBy>
  <cp:revision>6</cp:revision>
  <dcterms:created xsi:type="dcterms:W3CDTF">2024-02-27T09:29:20Z</dcterms:created>
  <dcterms:modified xsi:type="dcterms:W3CDTF">2024-04-11T07:02:40Z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0x0101006CBF974862D0AC4887D620978845AFBD</vt:lpwstr>
  </property>
  <property fmtid="{D5CDD505-2E9C-101B-9397-08002B2CF9AE}" pid="3" name="MediaServiceImageTags">
    <vt:lpwstr/>
  </property>
</Properties>
</file>