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77"/>
  </p:notesMasterIdLst>
  <p:handoutMasterIdLst>
    <p:handoutMasterId r:id="rId78"/>
  </p:handoutMasterIdLst>
  <p:sldIdLst>
    <p:sldId id="287" r:id="rId5"/>
    <p:sldId id="297" r:id="rId6"/>
    <p:sldId id="322" r:id="rId7"/>
    <p:sldId id="323" r:id="rId8"/>
    <p:sldId id="300" r:id="rId9"/>
    <p:sldId id="301" r:id="rId10"/>
    <p:sldId id="305" r:id="rId11"/>
    <p:sldId id="308" r:id="rId12"/>
    <p:sldId id="311" r:id="rId13"/>
    <p:sldId id="315" r:id="rId14"/>
    <p:sldId id="386" r:id="rId15"/>
    <p:sldId id="316" r:id="rId16"/>
    <p:sldId id="328" r:id="rId17"/>
    <p:sldId id="325" r:id="rId18"/>
    <p:sldId id="326" r:id="rId19"/>
    <p:sldId id="317" r:id="rId20"/>
    <p:sldId id="329" r:id="rId21"/>
    <p:sldId id="320" r:id="rId22"/>
    <p:sldId id="321" r:id="rId23"/>
    <p:sldId id="318" r:id="rId24"/>
    <p:sldId id="330" r:id="rId25"/>
    <p:sldId id="338" r:id="rId26"/>
    <p:sldId id="319" r:id="rId27"/>
    <p:sldId id="331" r:id="rId28"/>
    <p:sldId id="339" r:id="rId29"/>
    <p:sldId id="340" r:id="rId30"/>
    <p:sldId id="332" r:id="rId31"/>
    <p:sldId id="344" r:id="rId32"/>
    <p:sldId id="333" r:id="rId33"/>
    <p:sldId id="334" r:id="rId34"/>
    <p:sldId id="335" r:id="rId35"/>
    <p:sldId id="342" r:id="rId36"/>
    <p:sldId id="345" r:id="rId37"/>
    <p:sldId id="346" r:id="rId38"/>
    <p:sldId id="347" r:id="rId39"/>
    <p:sldId id="349" r:id="rId40"/>
    <p:sldId id="350" r:id="rId41"/>
    <p:sldId id="351" r:id="rId42"/>
    <p:sldId id="352" r:id="rId43"/>
    <p:sldId id="353" r:id="rId44"/>
    <p:sldId id="354" r:id="rId45"/>
    <p:sldId id="355" r:id="rId46"/>
    <p:sldId id="356" r:id="rId47"/>
    <p:sldId id="385" r:id="rId48"/>
    <p:sldId id="357" r:id="rId49"/>
    <p:sldId id="358" r:id="rId50"/>
    <p:sldId id="362" r:id="rId51"/>
    <p:sldId id="363" r:id="rId52"/>
    <p:sldId id="364" r:id="rId53"/>
    <p:sldId id="359" r:id="rId54"/>
    <p:sldId id="365" r:id="rId55"/>
    <p:sldId id="360" r:id="rId56"/>
    <p:sldId id="366" r:id="rId57"/>
    <p:sldId id="367" r:id="rId58"/>
    <p:sldId id="361" r:id="rId59"/>
    <p:sldId id="368" r:id="rId60"/>
    <p:sldId id="369" r:id="rId61"/>
    <p:sldId id="370" r:id="rId62"/>
    <p:sldId id="371" r:id="rId63"/>
    <p:sldId id="373" r:id="rId64"/>
    <p:sldId id="372" r:id="rId65"/>
    <p:sldId id="374" r:id="rId66"/>
    <p:sldId id="375" r:id="rId67"/>
    <p:sldId id="376" r:id="rId68"/>
    <p:sldId id="377" r:id="rId69"/>
    <p:sldId id="378" r:id="rId70"/>
    <p:sldId id="379" r:id="rId71"/>
    <p:sldId id="380" r:id="rId72"/>
    <p:sldId id="381" r:id="rId73"/>
    <p:sldId id="383" r:id="rId74"/>
    <p:sldId id="384" r:id="rId75"/>
    <p:sldId id="291" r:id="rId76"/>
  </p:sldIdLst>
  <p:sldSz cx="18288000" cy="12192000"/>
  <p:notesSz cx="6858000" cy="9144000"/>
  <p:embeddedFontLs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Clear Sans Bold" panose="020B0604020202020204" charset="0"/>
      <p:regular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  <a:srgbClr val="41B6E7"/>
    <a:srgbClr val="ED7D31"/>
    <a:srgbClr val="71B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074A6B-8167-4368-86A6-DE80EC129BE5}" v="1" dt="2023-10-30T12:24:53.9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7" autoAdjust="0"/>
    <p:restoredTop sz="79788" autoAdjust="0"/>
  </p:normalViewPr>
  <p:slideViewPr>
    <p:cSldViewPr snapToGrid="0">
      <p:cViewPr varScale="1">
        <p:scale>
          <a:sx n="52" d="100"/>
          <a:sy n="52" d="100"/>
        </p:scale>
        <p:origin x="198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presProps" Target="presProps.xml"/><Relationship Id="rId89" Type="http://schemas.microsoft.com/office/2015/10/relationships/revisionInfo" Target="revisionInfo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font" Target="fonts/font1.fntdata"/><Relationship Id="rId5" Type="http://schemas.openxmlformats.org/officeDocument/2006/relationships/slide" Target="slides/slide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2.fntdata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5.fntdata"/><Relationship Id="rId88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handoutMaster" Target="handoutMasters/handoutMaster1.xml"/><Relationship Id="rId81" Type="http://schemas.openxmlformats.org/officeDocument/2006/relationships/font" Target="fonts/font3.fntdata"/><Relationship Id="rId86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font" Target="fonts/font4.fntdata"/><Relationship Id="rId19" Type="http://schemas.openxmlformats.org/officeDocument/2006/relationships/slide" Target="slides/slide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ughton Rachel (R0A) Manchester University NHS FT" userId="ea01823d-cd8d-4f59-bf48-3fb5daab31d8" providerId="ADAL" clId="{5BE22776-CA29-49A5-BF18-A77C50D09C2B}"/>
    <pc:docChg chg="undo custSel addSld delSld modSld sldOrd">
      <pc:chgData name="Naughton Rachel (R0A) Manchester University NHS FT" userId="ea01823d-cd8d-4f59-bf48-3fb5daab31d8" providerId="ADAL" clId="{5BE22776-CA29-49A5-BF18-A77C50D09C2B}" dt="2023-08-04T11:31:50.208" v="365" actId="20577"/>
      <pc:docMkLst>
        <pc:docMk/>
      </pc:docMkLst>
      <pc:sldChg chg="modSp mod">
        <pc:chgData name="Naughton Rachel (R0A) Manchester University NHS FT" userId="ea01823d-cd8d-4f59-bf48-3fb5daab31d8" providerId="ADAL" clId="{5BE22776-CA29-49A5-BF18-A77C50D09C2B}" dt="2023-08-04T11:30:37.160" v="272" actId="20577"/>
        <pc:sldMkLst>
          <pc:docMk/>
          <pc:sldMk cId="1556127488" sldId="286"/>
        </pc:sldMkLst>
        <pc:spChg chg="mod">
          <ac:chgData name="Naughton Rachel (R0A) Manchester University NHS FT" userId="ea01823d-cd8d-4f59-bf48-3fb5daab31d8" providerId="ADAL" clId="{5BE22776-CA29-49A5-BF18-A77C50D09C2B}" dt="2023-08-04T11:30:34.871" v="271" actId="20577"/>
          <ac:spMkLst>
            <pc:docMk/>
            <pc:sldMk cId="1556127488" sldId="286"/>
            <ac:spMk id="2" creationId="{5FACE1C9-8CF9-4BB1-90C1-BA3FFE8B4BCB}"/>
          </ac:spMkLst>
        </pc:spChg>
        <pc:spChg chg="mod">
          <ac:chgData name="Naughton Rachel (R0A) Manchester University NHS FT" userId="ea01823d-cd8d-4f59-bf48-3fb5daab31d8" providerId="ADAL" clId="{5BE22776-CA29-49A5-BF18-A77C50D09C2B}" dt="2023-08-04T11:30:37.160" v="272" actId="20577"/>
          <ac:spMkLst>
            <pc:docMk/>
            <pc:sldMk cId="1556127488" sldId="286"/>
            <ac:spMk id="4" creationId="{F2DD81ED-1D2E-4CBE-83C2-897D92BC6E07}"/>
          </ac:spMkLst>
        </pc:spChg>
      </pc:sldChg>
      <pc:sldChg chg="modSp mod">
        <pc:chgData name="Naughton Rachel (R0A) Manchester University NHS FT" userId="ea01823d-cd8d-4f59-bf48-3fb5daab31d8" providerId="ADAL" clId="{5BE22776-CA29-49A5-BF18-A77C50D09C2B}" dt="2023-08-04T11:31:50.208" v="365" actId="20577"/>
        <pc:sldMkLst>
          <pc:docMk/>
          <pc:sldMk cId="2050445676" sldId="287"/>
        </pc:sldMkLst>
        <pc:spChg chg="mod">
          <ac:chgData name="Naughton Rachel (R0A) Manchester University NHS FT" userId="ea01823d-cd8d-4f59-bf48-3fb5daab31d8" providerId="ADAL" clId="{5BE22776-CA29-49A5-BF18-A77C50D09C2B}" dt="2023-08-04T11:31:42.592" v="336" actId="20577"/>
          <ac:spMkLst>
            <pc:docMk/>
            <pc:sldMk cId="2050445676" sldId="287"/>
            <ac:spMk id="3" creationId="{3E49FEBD-6B84-7F71-5DBF-1F4B07AD353F}"/>
          </ac:spMkLst>
        </pc:spChg>
        <pc:spChg chg="mod">
          <ac:chgData name="Naughton Rachel (R0A) Manchester University NHS FT" userId="ea01823d-cd8d-4f59-bf48-3fb5daab31d8" providerId="ADAL" clId="{5BE22776-CA29-49A5-BF18-A77C50D09C2B}" dt="2023-08-04T11:31:50.208" v="365" actId="20577"/>
          <ac:spMkLst>
            <pc:docMk/>
            <pc:sldMk cId="2050445676" sldId="287"/>
            <ac:spMk id="4" creationId="{2F4121A3-5940-1207-E3F8-35770669A97B}"/>
          </ac:spMkLst>
        </pc:spChg>
      </pc:sldChg>
      <pc:sldChg chg="del">
        <pc:chgData name="Naughton Rachel (R0A) Manchester University NHS FT" userId="ea01823d-cd8d-4f59-bf48-3fb5daab31d8" providerId="ADAL" clId="{5BE22776-CA29-49A5-BF18-A77C50D09C2B}" dt="2023-08-04T11:31:36.819" v="324" actId="47"/>
        <pc:sldMkLst>
          <pc:docMk/>
          <pc:sldMk cId="3340792997" sldId="288"/>
        </pc:sldMkLst>
      </pc:sldChg>
      <pc:sldChg chg="del">
        <pc:chgData name="Naughton Rachel (R0A) Manchester University NHS FT" userId="ea01823d-cd8d-4f59-bf48-3fb5daab31d8" providerId="ADAL" clId="{5BE22776-CA29-49A5-BF18-A77C50D09C2B}" dt="2023-08-04T11:31:36.819" v="324" actId="47"/>
        <pc:sldMkLst>
          <pc:docMk/>
          <pc:sldMk cId="3052203434" sldId="293"/>
        </pc:sldMkLst>
      </pc:sldChg>
      <pc:sldChg chg="modSp add mod ord">
        <pc:chgData name="Naughton Rachel (R0A) Manchester University NHS FT" userId="ea01823d-cd8d-4f59-bf48-3fb5daab31d8" providerId="ADAL" clId="{5BE22776-CA29-49A5-BF18-A77C50D09C2B}" dt="2023-08-04T11:30:54.986" v="278" actId="20577"/>
        <pc:sldMkLst>
          <pc:docMk/>
          <pc:sldMk cId="220016226" sldId="294"/>
        </pc:sldMkLst>
        <pc:spChg chg="mod">
          <ac:chgData name="Naughton Rachel (R0A) Manchester University NHS FT" userId="ea01823d-cd8d-4f59-bf48-3fb5daab31d8" providerId="ADAL" clId="{5BE22776-CA29-49A5-BF18-A77C50D09C2B}" dt="2023-08-04T11:30:54.986" v="278" actId="20577"/>
          <ac:spMkLst>
            <pc:docMk/>
            <pc:sldMk cId="220016226" sldId="294"/>
            <ac:spMk id="4" creationId="{F2DD81ED-1D2E-4CBE-83C2-897D92BC6E07}"/>
          </ac:spMkLst>
        </pc:spChg>
      </pc:sldChg>
      <pc:sldChg chg="modSp add mod">
        <pc:chgData name="Naughton Rachel (R0A) Manchester University NHS FT" userId="ea01823d-cd8d-4f59-bf48-3fb5daab31d8" providerId="ADAL" clId="{5BE22776-CA29-49A5-BF18-A77C50D09C2B}" dt="2023-08-04T11:27:40.085" v="88" actId="2711"/>
        <pc:sldMkLst>
          <pc:docMk/>
          <pc:sldMk cId="1237853162" sldId="295"/>
        </pc:sldMkLst>
        <pc:spChg chg="mod">
          <ac:chgData name="Naughton Rachel (R0A) Manchester University NHS FT" userId="ea01823d-cd8d-4f59-bf48-3fb5daab31d8" providerId="ADAL" clId="{5BE22776-CA29-49A5-BF18-A77C50D09C2B}" dt="2023-08-04T11:27:40.085" v="88" actId="2711"/>
          <ac:spMkLst>
            <pc:docMk/>
            <pc:sldMk cId="1237853162" sldId="295"/>
            <ac:spMk id="4" creationId="{F2DD81ED-1D2E-4CBE-83C2-897D92BC6E07}"/>
          </ac:spMkLst>
        </pc:spChg>
      </pc:sldChg>
      <pc:sldChg chg="modSp add mod ord">
        <pc:chgData name="Naughton Rachel (R0A) Manchester University NHS FT" userId="ea01823d-cd8d-4f59-bf48-3fb5daab31d8" providerId="ADAL" clId="{5BE22776-CA29-49A5-BF18-A77C50D09C2B}" dt="2023-08-04T11:31:25.143" v="323" actId="20577"/>
        <pc:sldMkLst>
          <pc:docMk/>
          <pc:sldMk cId="2419406912" sldId="296"/>
        </pc:sldMkLst>
        <pc:spChg chg="mod">
          <ac:chgData name="Naughton Rachel (R0A) Manchester University NHS FT" userId="ea01823d-cd8d-4f59-bf48-3fb5daab31d8" providerId="ADAL" clId="{5BE22776-CA29-49A5-BF18-A77C50D09C2B}" dt="2023-08-04T11:28:07.157" v="94" actId="20577"/>
          <ac:spMkLst>
            <pc:docMk/>
            <pc:sldMk cId="2419406912" sldId="296"/>
            <ac:spMk id="2" creationId="{5FACE1C9-8CF9-4BB1-90C1-BA3FFE8B4BCB}"/>
          </ac:spMkLst>
        </pc:spChg>
        <pc:spChg chg="mod">
          <ac:chgData name="Naughton Rachel (R0A) Manchester University NHS FT" userId="ea01823d-cd8d-4f59-bf48-3fb5daab31d8" providerId="ADAL" clId="{5BE22776-CA29-49A5-BF18-A77C50D09C2B}" dt="2023-08-04T11:31:25.143" v="323" actId="20577"/>
          <ac:spMkLst>
            <pc:docMk/>
            <pc:sldMk cId="2419406912" sldId="296"/>
            <ac:spMk id="4" creationId="{F2DD81ED-1D2E-4CBE-83C2-897D92BC6E07}"/>
          </ac:spMkLst>
        </pc:spChg>
      </pc:sldChg>
    </pc:docChg>
  </pc:docChgLst>
  <pc:docChgLst>
    <pc:chgData name="Naughton Rachel (R0A) Manchester University NHS FT" userId="ea01823d-cd8d-4f59-bf48-3fb5daab31d8" providerId="ADAL" clId="{10FF3496-7FA0-4668-9257-29EBA9E7945C}"/>
    <pc:docChg chg="undo custSel addSld delSld modSld sldOrd modMainMaster">
      <pc:chgData name="Naughton Rachel (R0A) Manchester University NHS FT" userId="ea01823d-cd8d-4f59-bf48-3fb5daab31d8" providerId="ADAL" clId="{10FF3496-7FA0-4668-9257-29EBA9E7945C}" dt="2023-08-14T11:59:19.252" v="3783" actId="313"/>
      <pc:docMkLst>
        <pc:docMk/>
      </pc:docMkLst>
      <pc:sldChg chg="addSp delSp add del mod">
        <pc:chgData name="Naughton Rachel (R0A) Manchester University NHS FT" userId="ea01823d-cd8d-4f59-bf48-3fb5daab31d8" providerId="ADAL" clId="{10FF3496-7FA0-4668-9257-29EBA9E7945C}" dt="2023-08-11T12:45:16.783" v="1223"/>
        <pc:sldMkLst>
          <pc:docMk/>
          <pc:sldMk cId="3486039186" sldId="272"/>
        </pc:sldMkLst>
        <pc:picChg chg="add del">
          <ac:chgData name="Naughton Rachel (R0A) Manchester University NHS FT" userId="ea01823d-cd8d-4f59-bf48-3fb5daab31d8" providerId="ADAL" clId="{10FF3496-7FA0-4668-9257-29EBA9E7945C}" dt="2023-08-11T12:45:16.258" v="1222" actId="478"/>
          <ac:picMkLst>
            <pc:docMk/>
            <pc:sldMk cId="3486039186" sldId="272"/>
            <ac:picMk id="2" creationId="{00000000-0000-0000-0000-000000000000}"/>
          </ac:picMkLst>
        </pc:picChg>
        <pc:picChg chg="add del">
          <ac:chgData name="Naughton Rachel (R0A) Manchester University NHS FT" userId="ea01823d-cd8d-4f59-bf48-3fb5daab31d8" providerId="ADAL" clId="{10FF3496-7FA0-4668-9257-29EBA9E7945C}" dt="2023-08-11T12:45:16.018" v="1221" actId="478"/>
          <ac:picMkLst>
            <pc:docMk/>
            <pc:sldMk cId="3486039186" sldId="272"/>
            <ac:picMk id="7" creationId="{00000000-0000-0000-0000-000000000000}"/>
          </ac:picMkLst>
        </pc:picChg>
      </pc:sldChg>
      <pc:sldChg chg="del">
        <pc:chgData name="Naughton Rachel (R0A) Manchester University NHS FT" userId="ea01823d-cd8d-4f59-bf48-3fb5daab31d8" providerId="ADAL" clId="{10FF3496-7FA0-4668-9257-29EBA9E7945C}" dt="2023-08-11T11:56:23.087" v="454" actId="47"/>
        <pc:sldMkLst>
          <pc:docMk/>
          <pc:sldMk cId="1556127488" sldId="286"/>
        </pc:sldMkLst>
      </pc:sldChg>
      <pc:sldChg chg="delSp modSp mod">
        <pc:chgData name="Naughton Rachel (R0A) Manchester University NHS FT" userId="ea01823d-cd8d-4f59-bf48-3fb5daab31d8" providerId="ADAL" clId="{10FF3496-7FA0-4668-9257-29EBA9E7945C}" dt="2023-08-09T13:05:52.431" v="46" actId="20577"/>
        <pc:sldMkLst>
          <pc:docMk/>
          <pc:sldMk cId="2050445676" sldId="287"/>
        </pc:sldMkLst>
        <pc:spChg chg="mod">
          <ac:chgData name="Naughton Rachel (R0A) Manchester University NHS FT" userId="ea01823d-cd8d-4f59-bf48-3fb5daab31d8" providerId="ADAL" clId="{10FF3496-7FA0-4668-9257-29EBA9E7945C}" dt="2023-08-09T13:05:52.431" v="46" actId="20577"/>
          <ac:spMkLst>
            <pc:docMk/>
            <pc:sldMk cId="2050445676" sldId="287"/>
            <ac:spMk id="3" creationId="{3E49FEBD-6B84-7F71-5DBF-1F4B07AD353F}"/>
          </ac:spMkLst>
        </pc:spChg>
        <pc:spChg chg="del mod">
          <ac:chgData name="Naughton Rachel (R0A) Manchester University NHS FT" userId="ea01823d-cd8d-4f59-bf48-3fb5daab31d8" providerId="ADAL" clId="{10FF3496-7FA0-4668-9257-29EBA9E7945C}" dt="2023-08-09T13:05:10.115" v="36" actId="478"/>
          <ac:spMkLst>
            <pc:docMk/>
            <pc:sldMk cId="2050445676" sldId="287"/>
            <ac:spMk id="4" creationId="{2F4121A3-5940-1207-E3F8-35770669A97B}"/>
          </ac:spMkLst>
        </pc:spChg>
      </pc:sldChg>
      <pc:sldChg chg="del">
        <pc:chgData name="Naughton Rachel (R0A) Manchester University NHS FT" userId="ea01823d-cd8d-4f59-bf48-3fb5daab31d8" providerId="ADAL" clId="{10FF3496-7FA0-4668-9257-29EBA9E7945C}" dt="2023-08-10T13:33:24.971" v="48" actId="47"/>
        <pc:sldMkLst>
          <pc:docMk/>
          <pc:sldMk cId="220016226" sldId="294"/>
        </pc:sldMkLst>
      </pc:sldChg>
      <pc:sldChg chg="del">
        <pc:chgData name="Naughton Rachel (R0A) Manchester University NHS FT" userId="ea01823d-cd8d-4f59-bf48-3fb5daab31d8" providerId="ADAL" clId="{10FF3496-7FA0-4668-9257-29EBA9E7945C}" dt="2023-08-11T11:56:27.297" v="456" actId="47"/>
        <pc:sldMkLst>
          <pc:docMk/>
          <pc:sldMk cId="1237853162" sldId="295"/>
        </pc:sldMkLst>
      </pc:sldChg>
      <pc:sldChg chg="del">
        <pc:chgData name="Naughton Rachel (R0A) Manchester University NHS FT" userId="ea01823d-cd8d-4f59-bf48-3fb5daab31d8" providerId="ADAL" clId="{10FF3496-7FA0-4668-9257-29EBA9E7945C}" dt="2023-08-11T11:56:25.151" v="455" actId="47"/>
        <pc:sldMkLst>
          <pc:docMk/>
          <pc:sldMk cId="2419406912" sldId="296"/>
        </pc:sldMkLst>
      </pc:sldChg>
      <pc:sldChg chg="addSp delSp modSp new mod">
        <pc:chgData name="Naughton Rachel (R0A) Manchester University NHS FT" userId="ea01823d-cd8d-4f59-bf48-3fb5daab31d8" providerId="ADAL" clId="{10FF3496-7FA0-4668-9257-29EBA9E7945C}" dt="2023-08-10T13:33:46.252" v="52" actId="478"/>
        <pc:sldMkLst>
          <pc:docMk/>
          <pc:sldMk cId="1167833745" sldId="297"/>
        </pc:sldMkLst>
        <pc:spChg chg="del mod">
          <ac:chgData name="Naughton Rachel (R0A) Manchester University NHS FT" userId="ea01823d-cd8d-4f59-bf48-3fb5daab31d8" providerId="ADAL" clId="{10FF3496-7FA0-4668-9257-29EBA9E7945C}" dt="2023-08-10T13:33:46.252" v="52" actId="478"/>
          <ac:spMkLst>
            <pc:docMk/>
            <pc:sldMk cId="1167833745" sldId="297"/>
            <ac:spMk id="2" creationId="{71E31DE7-DAD1-E94C-F5D7-91047CDE6B00}"/>
          </ac:spMkLst>
        </pc:spChg>
        <pc:picChg chg="add mod">
          <ac:chgData name="Naughton Rachel (R0A) Manchester University NHS FT" userId="ea01823d-cd8d-4f59-bf48-3fb5daab31d8" providerId="ADAL" clId="{10FF3496-7FA0-4668-9257-29EBA9E7945C}" dt="2023-08-10T13:33:43.991" v="51" actId="1076"/>
          <ac:picMkLst>
            <pc:docMk/>
            <pc:sldMk cId="1167833745" sldId="297"/>
            <ac:picMk id="1026" creationId="{0B1343AC-2F9E-E4D2-C4BF-44DCAE328EF5}"/>
          </ac:picMkLst>
        </pc:picChg>
      </pc:sldChg>
      <pc:sldChg chg="modSp new del mod ord">
        <pc:chgData name="Naughton Rachel (R0A) Manchester University NHS FT" userId="ea01823d-cd8d-4f59-bf48-3fb5daab31d8" providerId="ADAL" clId="{10FF3496-7FA0-4668-9257-29EBA9E7945C}" dt="2023-08-11T13:28:11.851" v="2576" actId="47"/>
        <pc:sldMkLst>
          <pc:docMk/>
          <pc:sldMk cId="629620496" sldId="298"/>
        </pc:sldMkLst>
        <pc:spChg chg="mod">
          <ac:chgData name="Naughton Rachel (R0A) Manchester University NHS FT" userId="ea01823d-cd8d-4f59-bf48-3fb5daab31d8" providerId="ADAL" clId="{10FF3496-7FA0-4668-9257-29EBA9E7945C}" dt="2023-08-11T11:51:10.818" v="167" actId="20577"/>
          <ac:spMkLst>
            <pc:docMk/>
            <pc:sldMk cId="629620496" sldId="298"/>
            <ac:spMk id="2" creationId="{3B8EBA6F-A0AA-3E4E-4109-AE269C608674}"/>
          </ac:spMkLst>
        </pc:spChg>
      </pc:sldChg>
      <pc:sldChg chg="addSp modSp new del mod">
        <pc:chgData name="Naughton Rachel (R0A) Manchester University NHS FT" userId="ea01823d-cd8d-4f59-bf48-3fb5daab31d8" providerId="ADAL" clId="{10FF3496-7FA0-4668-9257-29EBA9E7945C}" dt="2023-08-11T11:56:20.194" v="453" actId="47"/>
        <pc:sldMkLst>
          <pc:docMk/>
          <pc:sldMk cId="1547908448" sldId="299"/>
        </pc:sldMkLst>
        <pc:spChg chg="mod">
          <ac:chgData name="Naughton Rachel (R0A) Manchester University NHS FT" userId="ea01823d-cd8d-4f59-bf48-3fb5daab31d8" providerId="ADAL" clId="{10FF3496-7FA0-4668-9257-29EBA9E7945C}" dt="2023-08-10T13:34:29.849" v="76" actId="20577"/>
          <ac:spMkLst>
            <pc:docMk/>
            <pc:sldMk cId="1547908448" sldId="299"/>
            <ac:spMk id="2" creationId="{38BF250C-268D-D48C-300E-A9BF79B22BC7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1:55:10.095" v="441" actId="1076"/>
          <ac:spMkLst>
            <pc:docMk/>
            <pc:sldMk cId="1547908448" sldId="299"/>
            <ac:spMk id="4" creationId="{00E4232E-B2D8-3244-4F89-3DD838C08238}"/>
          </ac:spMkLst>
        </pc:spChg>
      </pc:sldChg>
      <pc:sldChg chg="addSp delSp modSp new mod modClrScheme chgLayout">
        <pc:chgData name="Naughton Rachel (R0A) Manchester University NHS FT" userId="ea01823d-cd8d-4f59-bf48-3fb5daab31d8" providerId="ADAL" clId="{10FF3496-7FA0-4668-9257-29EBA9E7945C}" dt="2023-08-14T11:59:19.252" v="3783" actId="313"/>
        <pc:sldMkLst>
          <pc:docMk/>
          <pc:sldMk cId="2176824216" sldId="300"/>
        </pc:sldMkLst>
        <pc:spChg chg="mod ord">
          <ac:chgData name="Naughton Rachel (R0A) Manchester University NHS FT" userId="ea01823d-cd8d-4f59-bf48-3fb5daab31d8" providerId="ADAL" clId="{10FF3496-7FA0-4668-9257-29EBA9E7945C}" dt="2023-08-11T13:27:21.278" v="2561" actId="700"/>
          <ac:spMkLst>
            <pc:docMk/>
            <pc:sldMk cId="2176824216" sldId="300"/>
            <ac:spMk id="2" creationId="{FBF89F94-8C1B-5708-2ACD-922616B68B5D}"/>
          </ac:spMkLst>
        </pc:spChg>
        <pc:spChg chg="add del mod">
          <ac:chgData name="Naughton Rachel (R0A) Manchester University NHS FT" userId="ea01823d-cd8d-4f59-bf48-3fb5daab31d8" providerId="ADAL" clId="{10FF3496-7FA0-4668-9257-29EBA9E7945C}" dt="2023-08-11T11:56:08.957" v="447" actId="478"/>
          <ac:spMkLst>
            <pc:docMk/>
            <pc:sldMk cId="2176824216" sldId="300"/>
            <ac:spMk id="3" creationId="{38ECCEBB-5DD6-9BDA-41B8-321E7BF85A1E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4T11:59:19.252" v="3783" actId="313"/>
          <ac:spMkLst>
            <pc:docMk/>
            <pc:sldMk cId="2176824216" sldId="300"/>
            <ac:spMk id="4" creationId="{3D8934CF-ECBD-9B57-F768-80C7AEBE902D}"/>
          </ac:spMkLst>
        </pc:spChg>
      </pc:sldChg>
      <pc:sldChg chg="addSp delSp modSp new mod setBg">
        <pc:chgData name="Naughton Rachel (R0A) Manchester University NHS FT" userId="ea01823d-cd8d-4f59-bf48-3fb5daab31d8" providerId="ADAL" clId="{10FF3496-7FA0-4668-9257-29EBA9E7945C}" dt="2023-08-11T11:59:05.467" v="481" actId="14100"/>
        <pc:sldMkLst>
          <pc:docMk/>
          <pc:sldMk cId="3540371597" sldId="301"/>
        </pc:sldMkLst>
        <pc:spChg chg="del">
          <ac:chgData name="Naughton Rachel (R0A) Manchester University NHS FT" userId="ea01823d-cd8d-4f59-bf48-3fb5daab31d8" providerId="ADAL" clId="{10FF3496-7FA0-4668-9257-29EBA9E7945C}" dt="2023-08-11T11:56:44.465" v="458" actId="478"/>
          <ac:spMkLst>
            <pc:docMk/>
            <pc:sldMk cId="3540371597" sldId="301"/>
            <ac:spMk id="2" creationId="{15FBE938-A3E6-0800-330C-D3873CE41385}"/>
          </ac:spMkLst>
        </pc:spChg>
        <pc:spChg chg="del">
          <ac:chgData name="Naughton Rachel (R0A) Manchester University NHS FT" userId="ea01823d-cd8d-4f59-bf48-3fb5daab31d8" providerId="ADAL" clId="{10FF3496-7FA0-4668-9257-29EBA9E7945C}" dt="2023-08-11T11:56:44.465" v="458" actId="478"/>
          <ac:spMkLst>
            <pc:docMk/>
            <pc:sldMk cId="3540371597" sldId="301"/>
            <ac:spMk id="3" creationId="{4381E6DA-C126-D4D3-3413-6344AA27728E}"/>
          </ac:spMkLst>
        </pc:spChg>
        <pc:spChg chg="del">
          <ac:chgData name="Naughton Rachel (R0A) Manchester University NHS FT" userId="ea01823d-cd8d-4f59-bf48-3fb5daab31d8" providerId="ADAL" clId="{10FF3496-7FA0-4668-9257-29EBA9E7945C}" dt="2023-08-11T11:56:44.465" v="458" actId="478"/>
          <ac:spMkLst>
            <pc:docMk/>
            <pc:sldMk cId="3540371597" sldId="301"/>
            <ac:spMk id="4" creationId="{B5963C3F-3F33-CC8B-8194-4D9FB9B5EF0C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1:59:05.467" v="481" actId="14100"/>
          <ac:spMkLst>
            <pc:docMk/>
            <pc:sldMk cId="3540371597" sldId="301"/>
            <ac:spMk id="5" creationId="{D69408D0-0D51-2168-9CE6-458CEC416B2E}"/>
          </ac:spMkLst>
        </pc:spChg>
        <pc:picChg chg="add mod">
          <ac:chgData name="Naughton Rachel (R0A) Manchester University NHS FT" userId="ea01823d-cd8d-4f59-bf48-3fb5daab31d8" providerId="ADAL" clId="{10FF3496-7FA0-4668-9257-29EBA9E7945C}" dt="2023-08-11T11:58:02.765" v="476" actId="1076"/>
          <ac:picMkLst>
            <pc:docMk/>
            <pc:sldMk cId="3540371597" sldId="301"/>
            <ac:picMk id="2050" creationId="{D87E7133-4692-4557-57B1-BD470DDDE299}"/>
          </ac:picMkLst>
        </pc:picChg>
      </pc:sldChg>
      <pc:sldChg chg="addSp delSp modSp new del mod">
        <pc:chgData name="Naughton Rachel (R0A) Manchester University NHS FT" userId="ea01823d-cd8d-4f59-bf48-3fb5daab31d8" providerId="ADAL" clId="{10FF3496-7FA0-4668-9257-29EBA9E7945C}" dt="2023-08-11T12:15:05.989" v="614" actId="47"/>
        <pc:sldMkLst>
          <pc:docMk/>
          <pc:sldMk cId="2669129743" sldId="302"/>
        </pc:sldMkLst>
        <pc:spChg chg="add mod">
          <ac:chgData name="Naughton Rachel (R0A) Manchester University NHS FT" userId="ea01823d-cd8d-4f59-bf48-3fb5daab31d8" providerId="ADAL" clId="{10FF3496-7FA0-4668-9257-29EBA9E7945C}" dt="2023-08-11T12:09:17.582" v="490" actId="1076"/>
          <ac:spMkLst>
            <pc:docMk/>
            <pc:sldMk cId="2669129743" sldId="302"/>
            <ac:spMk id="3" creationId="{4801C0D9-1282-37F9-C253-617785EA6493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12:33.422" v="576" actId="207"/>
          <ac:spMkLst>
            <pc:docMk/>
            <pc:sldMk cId="2669129743" sldId="302"/>
            <ac:spMk id="4" creationId="{E65CB6B6-CD30-68E7-32F5-0CCE7907D3B5}"/>
          </ac:spMkLst>
        </pc:spChg>
        <pc:picChg chg="add mod">
          <ac:chgData name="Naughton Rachel (R0A) Manchester University NHS FT" userId="ea01823d-cd8d-4f59-bf48-3fb5daab31d8" providerId="ADAL" clId="{10FF3496-7FA0-4668-9257-29EBA9E7945C}" dt="2023-08-11T12:09:14.296" v="489" actId="1076"/>
          <ac:picMkLst>
            <pc:docMk/>
            <pc:sldMk cId="2669129743" sldId="302"/>
            <ac:picMk id="3074" creationId="{50F68C19-436C-432D-3A00-7579818809F8}"/>
          </ac:picMkLst>
        </pc:picChg>
        <pc:picChg chg="add del mod">
          <ac:chgData name="Naughton Rachel (R0A) Manchester University NHS FT" userId="ea01823d-cd8d-4f59-bf48-3fb5daab31d8" providerId="ADAL" clId="{10FF3496-7FA0-4668-9257-29EBA9E7945C}" dt="2023-08-11T12:12:01.440" v="526" actId="478"/>
          <ac:picMkLst>
            <pc:docMk/>
            <pc:sldMk cId="2669129743" sldId="302"/>
            <ac:picMk id="3075" creationId="{1D94C875-18A0-423F-F466-31CF616B6D0C}"/>
          </ac:picMkLst>
        </pc:picChg>
      </pc:sldChg>
      <pc:sldChg chg="addSp delSp modSp new del mod">
        <pc:chgData name="Naughton Rachel (R0A) Manchester University NHS FT" userId="ea01823d-cd8d-4f59-bf48-3fb5daab31d8" providerId="ADAL" clId="{10FF3496-7FA0-4668-9257-29EBA9E7945C}" dt="2023-08-11T12:15:01.043" v="612" actId="47"/>
        <pc:sldMkLst>
          <pc:docMk/>
          <pc:sldMk cId="113789312" sldId="303"/>
        </pc:sldMkLst>
        <pc:spChg chg="mod">
          <ac:chgData name="Naughton Rachel (R0A) Manchester University NHS FT" userId="ea01823d-cd8d-4f59-bf48-3fb5daab31d8" providerId="ADAL" clId="{10FF3496-7FA0-4668-9257-29EBA9E7945C}" dt="2023-08-11T12:10:47.609" v="515" actId="20577"/>
          <ac:spMkLst>
            <pc:docMk/>
            <pc:sldMk cId="113789312" sldId="303"/>
            <ac:spMk id="2" creationId="{AC011A74-8B71-658A-309D-4E338A33E25B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09:32.222" v="494" actId="1076"/>
          <ac:spMkLst>
            <pc:docMk/>
            <pc:sldMk cId="113789312" sldId="303"/>
            <ac:spMk id="5" creationId="{BE63DE75-4B34-FF83-0D00-C92073945729}"/>
          </ac:spMkLst>
        </pc:spChg>
        <pc:spChg chg="add del mod">
          <ac:chgData name="Naughton Rachel (R0A) Manchester University NHS FT" userId="ea01823d-cd8d-4f59-bf48-3fb5daab31d8" providerId="ADAL" clId="{10FF3496-7FA0-4668-9257-29EBA9E7945C}" dt="2023-08-11T12:10:10.138" v="497"/>
          <ac:spMkLst>
            <pc:docMk/>
            <pc:sldMk cId="113789312" sldId="303"/>
            <ac:spMk id="8" creationId="{2CBDF655-9C80-D8CB-0C90-9A361B9A18FD}"/>
          </ac:spMkLst>
        </pc:spChg>
        <pc:picChg chg="add mod">
          <ac:chgData name="Naughton Rachel (R0A) Manchester University NHS FT" userId="ea01823d-cd8d-4f59-bf48-3fb5daab31d8" providerId="ADAL" clId="{10FF3496-7FA0-4668-9257-29EBA9E7945C}" dt="2023-08-11T12:09:32.222" v="494" actId="1076"/>
          <ac:picMkLst>
            <pc:docMk/>
            <pc:sldMk cId="113789312" sldId="303"/>
            <ac:picMk id="3" creationId="{E9AA3C18-FF1C-24E3-FB9C-5C2D00079411}"/>
          </ac:picMkLst>
        </pc:picChg>
        <pc:picChg chg="add mod">
          <ac:chgData name="Naughton Rachel (R0A) Manchester University NHS FT" userId="ea01823d-cd8d-4f59-bf48-3fb5daab31d8" providerId="ADAL" clId="{10FF3496-7FA0-4668-9257-29EBA9E7945C}" dt="2023-08-11T12:10:52.534" v="516" actId="1076"/>
          <ac:picMkLst>
            <pc:docMk/>
            <pc:sldMk cId="113789312" sldId="303"/>
            <ac:picMk id="4" creationId="{9FFC9974-7632-28F5-B6FC-DB18FC647BC3}"/>
          </ac:picMkLst>
        </pc:picChg>
        <pc:picChg chg="add del mod">
          <ac:chgData name="Naughton Rachel (R0A) Manchester University NHS FT" userId="ea01823d-cd8d-4f59-bf48-3fb5daab31d8" providerId="ADAL" clId="{10FF3496-7FA0-4668-9257-29EBA9E7945C}" dt="2023-08-11T12:10:10.138" v="497"/>
          <ac:picMkLst>
            <pc:docMk/>
            <pc:sldMk cId="113789312" sldId="303"/>
            <ac:picMk id="6" creationId="{61346743-2602-E952-59B5-81DF852F0C9C}"/>
          </ac:picMkLst>
        </pc:picChg>
        <pc:picChg chg="add del mod">
          <ac:chgData name="Naughton Rachel (R0A) Manchester University NHS FT" userId="ea01823d-cd8d-4f59-bf48-3fb5daab31d8" providerId="ADAL" clId="{10FF3496-7FA0-4668-9257-29EBA9E7945C}" dt="2023-08-11T12:10:10.138" v="497"/>
          <ac:picMkLst>
            <pc:docMk/>
            <pc:sldMk cId="113789312" sldId="303"/>
            <ac:picMk id="7" creationId="{B478ACF1-2868-603B-A6D3-F44FC817BB83}"/>
          </ac:picMkLst>
        </pc:picChg>
      </pc:sldChg>
      <pc:sldChg chg="addSp modSp new del">
        <pc:chgData name="Naughton Rachel (R0A) Manchester University NHS FT" userId="ea01823d-cd8d-4f59-bf48-3fb5daab31d8" providerId="ADAL" clId="{10FF3496-7FA0-4668-9257-29EBA9E7945C}" dt="2023-08-11T12:15:03.989" v="613" actId="47"/>
        <pc:sldMkLst>
          <pc:docMk/>
          <pc:sldMk cId="1375158768" sldId="304"/>
        </pc:sldMkLst>
        <pc:spChg chg="add mod">
          <ac:chgData name="Naughton Rachel (R0A) Manchester University NHS FT" userId="ea01823d-cd8d-4f59-bf48-3fb5daab31d8" providerId="ADAL" clId="{10FF3496-7FA0-4668-9257-29EBA9E7945C}" dt="2023-08-11T12:12:45.497" v="578"/>
          <ac:spMkLst>
            <pc:docMk/>
            <pc:sldMk cId="1375158768" sldId="304"/>
            <ac:spMk id="3" creationId="{A2C9479D-6FD4-46BE-ED9E-89717F80E35C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12:45.497" v="578"/>
          <ac:spMkLst>
            <pc:docMk/>
            <pc:sldMk cId="1375158768" sldId="304"/>
            <ac:spMk id="4" creationId="{B8795784-F5E1-ED1D-870C-40039C0F4AED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13:01.385" v="579"/>
          <ac:spMkLst>
            <pc:docMk/>
            <pc:sldMk cId="1375158768" sldId="304"/>
            <ac:spMk id="5" creationId="{0DF61198-6E28-8F1E-0188-07A87E22DDCE}"/>
          </ac:spMkLst>
        </pc:spChg>
        <pc:picChg chg="add mod">
          <ac:chgData name="Naughton Rachel (R0A) Manchester University NHS FT" userId="ea01823d-cd8d-4f59-bf48-3fb5daab31d8" providerId="ADAL" clId="{10FF3496-7FA0-4668-9257-29EBA9E7945C}" dt="2023-08-11T12:12:45.497" v="578"/>
          <ac:picMkLst>
            <pc:docMk/>
            <pc:sldMk cId="1375158768" sldId="304"/>
            <ac:picMk id="2" creationId="{B087FB91-E7A4-268D-4F09-904B0EA3D15B}"/>
          </ac:picMkLst>
        </pc:picChg>
      </pc:sldChg>
      <pc:sldChg chg="addSp modSp new mod">
        <pc:chgData name="Naughton Rachel (R0A) Manchester University NHS FT" userId="ea01823d-cd8d-4f59-bf48-3fb5daab31d8" providerId="ADAL" clId="{10FF3496-7FA0-4668-9257-29EBA9E7945C}" dt="2023-08-11T12:15:51.430" v="658" actId="113"/>
        <pc:sldMkLst>
          <pc:docMk/>
          <pc:sldMk cId="3054630520" sldId="305"/>
        </pc:sldMkLst>
        <pc:spChg chg="mod">
          <ac:chgData name="Naughton Rachel (R0A) Manchester University NHS FT" userId="ea01823d-cd8d-4f59-bf48-3fb5daab31d8" providerId="ADAL" clId="{10FF3496-7FA0-4668-9257-29EBA9E7945C}" dt="2023-08-11T12:13:27.136" v="599" actId="20577"/>
          <ac:spMkLst>
            <pc:docMk/>
            <pc:sldMk cId="3054630520" sldId="305"/>
            <ac:spMk id="2" creationId="{61FC153F-878F-F2A7-4794-CBE19C0F5955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15:43.308" v="656" actId="1076"/>
          <ac:spMkLst>
            <pc:docMk/>
            <pc:sldMk cId="3054630520" sldId="305"/>
            <ac:spMk id="4" creationId="{347C7DAE-9A82-594F-84A3-E91A64CBC630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15:51.430" v="658" actId="113"/>
          <ac:spMkLst>
            <pc:docMk/>
            <pc:sldMk cId="3054630520" sldId="305"/>
            <ac:spMk id="5" creationId="{BDDA071F-AA1B-436F-FD2B-DC768063CE51}"/>
          </ac:spMkLst>
        </pc:spChg>
        <pc:picChg chg="add mod">
          <ac:chgData name="Naughton Rachel (R0A) Manchester University NHS FT" userId="ea01823d-cd8d-4f59-bf48-3fb5daab31d8" providerId="ADAL" clId="{10FF3496-7FA0-4668-9257-29EBA9E7945C}" dt="2023-08-11T12:15:10.471" v="618" actId="1035"/>
          <ac:picMkLst>
            <pc:docMk/>
            <pc:sldMk cId="3054630520" sldId="305"/>
            <ac:picMk id="3" creationId="{FF2DBF01-04AA-30E6-6327-7F9BF020C86C}"/>
          </ac:picMkLst>
        </pc:picChg>
      </pc:sldChg>
      <pc:sldChg chg="addSp modSp new del mod">
        <pc:chgData name="Naughton Rachel (R0A) Manchester University NHS FT" userId="ea01823d-cd8d-4f59-bf48-3fb5daab31d8" providerId="ADAL" clId="{10FF3496-7FA0-4668-9257-29EBA9E7945C}" dt="2023-08-11T12:24:50.829" v="717" actId="47"/>
        <pc:sldMkLst>
          <pc:docMk/>
          <pc:sldMk cId="3322369849" sldId="306"/>
        </pc:sldMkLst>
        <pc:spChg chg="mod">
          <ac:chgData name="Naughton Rachel (R0A) Manchester University NHS FT" userId="ea01823d-cd8d-4f59-bf48-3fb5daab31d8" providerId="ADAL" clId="{10FF3496-7FA0-4668-9257-29EBA9E7945C}" dt="2023-08-11T12:21:32.065" v="682" actId="20577"/>
          <ac:spMkLst>
            <pc:docMk/>
            <pc:sldMk cId="3322369849" sldId="306"/>
            <ac:spMk id="2" creationId="{1AFDCE9E-7FFA-54AC-6A2E-B4F93035AF6D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21:40.198" v="684" actId="1076"/>
          <ac:spMkLst>
            <pc:docMk/>
            <pc:sldMk cId="3322369849" sldId="306"/>
            <ac:spMk id="4" creationId="{1B22641F-AF7A-BEC2-B86A-98593981C6B3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21:40.198" v="684" actId="1076"/>
          <ac:spMkLst>
            <pc:docMk/>
            <pc:sldMk cId="3322369849" sldId="306"/>
            <ac:spMk id="6" creationId="{88CADE09-CDFC-BDE0-DBEF-0EE9DDEA9C0F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21:40.198" v="684" actId="1076"/>
          <ac:spMkLst>
            <pc:docMk/>
            <pc:sldMk cId="3322369849" sldId="306"/>
            <ac:spMk id="13" creationId="{76599853-F3DE-8A62-D8AC-3A4EA2718CB7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21:40.198" v="684" actId="1076"/>
          <ac:spMkLst>
            <pc:docMk/>
            <pc:sldMk cId="3322369849" sldId="306"/>
            <ac:spMk id="14" creationId="{17FAD66B-E296-AC69-9E8C-BA9150C951C4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21:40.198" v="684" actId="1076"/>
          <ac:spMkLst>
            <pc:docMk/>
            <pc:sldMk cId="3322369849" sldId="306"/>
            <ac:spMk id="15" creationId="{E0C5242A-9B4D-E30A-F281-D8CA19D41625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21:40.198" v="684" actId="1076"/>
          <ac:spMkLst>
            <pc:docMk/>
            <pc:sldMk cId="3322369849" sldId="306"/>
            <ac:spMk id="16" creationId="{335A8604-5291-80A4-6A0D-BB043D82203D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21:40.198" v="684" actId="1076"/>
          <ac:spMkLst>
            <pc:docMk/>
            <pc:sldMk cId="3322369849" sldId="306"/>
            <ac:spMk id="17" creationId="{60C0CE06-61BC-10CA-674F-628B8F0BD1CC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21:40.198" v="684" actId="1076"/>
          <ac:spMkLst>
            <pc:docMk/>
            <pc:sldMk cId="3322369849" sldId="306"/>
            <ac:spMk id="18" creationId="{AE150428-72F6-6EDC-BC74-1CBEC2896C89}"/>
          </ac:spMkLst>
        </pc:spChg>
        <pc:grpChg chg="add mod">
          <ac:chgData name="Naughton Rachel (R0A) Manchester University NHS FT" userId="ea01823d-cd8d-4f59-bf48-3fb5daab31d8" providerId="ADAL" clId="{10FF3496-7FA0-4668-9257-29EBA9E7945C}" dt="2023-08-11T12:21:40.198" v="684" actId="1076"/>
          <ac:grpSpMkLst>
            <pc:docMk/>
            <pc:sldMk cId="3322369849" sldId="306"/>
            <ac:grpSpMk id="3" creationId="{1012F93C-FB1D-B33A-BA33-ACE88B4261A7}"/>
          </ac:grpSpMkLst>
        </pc:grpChg>
        <pc:picChg chg="add mod">
          <ac:chgData name="Naughton Rachel (R0A) Manchester University NHS FT" userId="ea01823d-cd8d-4f59-bf48-3fb5daab31d8" providerId="ADAL" clId="{10FF3496-7FA0-4668-9257-29EBA9E7945C}" dt="2023-08-11T12:21:40.198" v="684" actId="1076"/>
          <ac:picMkLst>
            <pc:docMk/>
            <pc:sldMk cId="3322369849" sldId="306"/>
            <ac:picMk id="5" creationId="{26BF18E7-F5FF-EBE1-97BE-06E2E1966FEC}"/>
          </ac:picMkLst>
        </pc:picChg>
        <pc:picChg chg="add mod">
          <ac:chgData name="Naughton Rachel (R0A) Manchester University NHS FT" userId="ea01823d-cd8d-4f59-bf48-3fb5daab31d8" providerId="ADAL" clId="{10FF3496-7FA0-4668-9257-29EBA9E7945C}" dt="2023-08-11T12:21:40.198" v="684" actId="1076"/>
          <ac:picMkLst>
            <pc:docMk/>
            <pc:sldMk cId="3322369849" sldId="306"/>
            <ac:picMk id="7" creationId="{24EA73E9-3856-2100-666B-108339BA6D5F}"/>
          </ac:picMkLst>
        </pc:picChg>
        <pc:picChg chg="add mod">
          <ac:chgData name="Naughton Rachel (R0A) Manchester University NHS FT" userId="ea01823d-cd8d-4f59-bf48-3fb5daab31d8" providerId="ADAL" clId="{10FF3496-7FA0-4668-9257-29EBA9E7945C}" dt="2023-08-11T12:21:40.198" v="684" actId="1076"/>
          <ac:picMkLst>
            <pc:docMk/>
            <pc:sldMk cId="3322369849" sldId="306"/>
            <ac:picMk id="8" creationId="{5F521D43-B955-1B3F-C823-16BBC39E20F0}"/>
          </ac:picMkLst>
        </pc:picChg>
        <pc:picChg chg="add mod">
          <ac:chgData name="Naughton Rachel (R0A) Manchester University NHS FT" userId="ea01823d-cd8d-4f59-bf48-3fb5daab31d8" providerId="ADAL" clId="{10FF3496-7FA0-4668-9257-29EBA9E7945C}" dt="2023-08-11T12:21:40.198" v="684" actId="1076"/>
          <ac:picMkLst>
            <pc:docMk/>
            <pc:sldMk cId="3322369849" sldId="306"/>
            <ac:picMk id="9" creationId="{70CF9957-8526-6882-6D0D-D454B667B890}"/>
          </ac:picMkLst>
        </pc:picChg>
        <pc:picChg chg="add mod">
          <ac:chgData name="Naughton Rachel (R0A) Manchester University NHS FT" userId="ea01823d-cd8d-4f59-bf48-3fb5daab31d8" providerId="ADAL" clId="{10FF3496-7FA0-4668-9257-29EBA9E7945C}" dt="2023-08-11T12:21:40.198" v="684" actId="1076"/>
          <ac:picMkLst>
            <pc:docMk/>
            <pc:sldMk cId="3322369849" sldId="306"/>
            <ac:picMk id="10" creationId="{AB631DBD-5146-CF87-6C9B-3676A3CC6F70}"/>
          </ac:picMkLst>
        </pc:picChg>
        <pc:picChg chg="add mod">
          <ac:chgData name="Naughton Rachel (R0A) Manchester University NHS FT" userId="ea01823d-cd8d-4f59-bf48-3fb5daab31d8" providerId="ADAL" clId="{10FF3496-7FA0-4668-9257-29EBA9E7945C}" dt="2023-08-11T12:21:40.198" v="684" actId="1076"/>
          <ac:picMkLst>
            <pc:docMk/>
            <pc:sldMk cId="3322369849" sldId="306"/>
            <ac:picMk id="11" creationId="{5CCFDC87-7D3A-FFB2-15F3-36E41A388D93}"/>
          </ac:picMkLst>
        </pc:picChg>
        <pc:picChg chg="add mod">
          <ac:chgData name="Naughton Rachel (R0A) Manchester University NHS FT" userId="ea01823d-cd8d-4f59-bf48-3fb5daab31d8" providerId="ADAL" clId="{10FF3496-7FA0-4668-9257-29EBA9E7945C}" dt="2023-08-11T12:21:40.198" v="684" actId="1076"/>
          <ac:picMkLst>
            <pc:docMk/>
            <pc:sldMk cId="3322369849" sldId="306"/>
            <ac:picMk id="12" creationId="{E3C04F9C-BF02-8A33-44DF-DCB8E5AFD7E5}"/>
          </ac:picMkLst>
        </pc:picChg>
      </pc:sldChg>
      <pc:sldChg chg="addSp delSp modSp new del">
        <pc:chgData name="Naughton Rachel (R0A) Manchester University NHS FT" userId="ea01823d-cd8d-4f59-bf48-3fb5daab31d8" providerId="ADAL" clId="{10FF3496-7FA0-4668-9257-29EBA9E7945C}" dt="2023-08-11T12:21:57.574" v="688" actId="47"/>
        <pc:sldMkLst>
          <pc:docMk/>
          <pc:sldMk cId="2469965859" sldId="307"/>
        </pc:sldMkLst>
        <pc:spChg chg="add del mod">
          <ac:chgData name="Naughton Rachel (R0A) Manchester University NHS FT" userId="ea01823d-cd8d-4f59-bf48-3fb5daab31d8" providerId="ADAL" clId="{10FF3496-7FA0-4668-9257-29EBA9E7945C}" dt="2023-08-11T12:21:52.722" v="687"/>
          <ac:spMkLst>
            <pc:docMk/>
            <pc:sldMk cId="2469965859" sldId="307"/>
            <ac:spMk id="2" creationId="{4DF8A99D-4032-633C-F96F-DBD520D9B2E8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1:51.470" v="686"/>
          <ac:spMkLst>
            <pc:docMk/>
            <pc:sldMk cId="2469965859" sldId="307"/>
            <ac:spMk id="4" creationId="{F3500B7D-07CB-5860-0280-33ECCFE0D78B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1:51.470" v="686"/>
          <ac:spMkLst>
            <pc:docMk/>
            <pc:sldMk cId="2469965859" sldId="307"/>
            <ac:spMk id="6" creationId="{59849043-B4BD-608B-0F17-568372BE10A4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1:51.470" v="686"/>
          <ac:spMkLst>
            <pc:docMk/>
            <pc:sldMk cId="2469965859" sldId="307"/>
            <ac:spMk id="13" creationId="{60AD417B-8FE3-1B8B-3ABD-BAEFE4746363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1:51.470" v="686"/>
          <ac:spMkLst>
            <pc:docMk/>
            <pc:sldMk cId="2469965859" sldId="307"/>
            <ac:spMk id="14" creationId="{8E584C02-4829-AFAF-A4F6-025B4C75B3D7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1:51.470" v="686"/>
          <ac:spMkLst>
            <pc:docMk/>
            <pc:sldMk cId="2469965859" sldId="307"/>
            <ac:spMk id="15" creationId="{E14CA5BA-882E-906C-76CB-0A57D348C777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1:51.470" v="686"/>
          <ac:spMkLst>
            <pc:docMk/>
            <pc:sldMk cId="2469965859" sldId="307"/>
            <ac:spMk id="16" creationId="{7D675DD7-C6FC-F8AD-6FCC-E191CCA7DF7A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1:51.470" v="686"/>
          <ac:spMkLst>
            <pc:docMk/>
            <pc:sldMk cId="2469965859" sldId="307"/>
            <ac:spMk id="17" creationId="{18E19A3A-FC81-090F-4A20-190F487DB3CD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1:51.470" v="686"/>
          <ac:spMkLst>
            <pc:docMk/>
            <pc:sldMk cId="2469965859" sldId="307"/>
            <ac:spMk id="18" creationId="{5873CEFE-A2C1-9C8C-DABB-72A09138CBA8}"/>
          </ac:spMkLst>
        </pc:spChg>
        <pc:grpChg chg="add del mod">
          <ac:chgData name="Naughton Rachel (R0A) Manchester University NHS FT" userId="ea01823d-cd8d-4f59-bf48-3fb5daab31d8" providerId="ADAL" clId="{10FF3496-7FA0-4668-9257-29EBA9E7945C}" dt="2023-08-11T12:21:52.722" v="687"/>
          <ac:grpSpMkLst>
            <pc:docMk/>
            <pc:sldMk cId="2469965859" sldId="307"/>
            <ac:grpSpMk id="3" creationId="{40F49AA4-890E-FD0A-E928-2EC47849004C}"/>
          </ac:grpSpMkLst>
        </pc:grpChg>
        <pc:picChg chg="mod">
          <ac:chgData name="Naughton Rachel (R0A) Manchester University NHS FT" userId="ea01823d-cd8d-4f59-bf48-3fb5daab31d8" providerId="ADAL" clId="{10FF3496-7FA0-4668-9257-29EBA9E7945C}" dt="2023-08-11T12:21:51.470" v="686"/>
          <ac:picMkLst>
            <pc:docMk/>
            <pc:sldMk cId="2469965859" sldId="307"/>
            <ac:picMk id="5" creationId="{99AC7BE0-D7B4-A012-A0AC-F872742A5E6D}"/>
          </ac:picMkLst>
        </pc:picChg>
        <pc:picChg chg="mod">
          <ac:chgData name="Naughton Rachel (R0A) Manchester University NHS FT" userId="ea01823d-cd8d-4f59-bf48-3fb5daab31d8" providerId="ADAL" clId="{10FF3496-7FA0-4668-9257-29EBA9E7945C}" dt="2023-08-11T12:21:51.470" v="686"/>
          <ac:picMkLst>
            <pc:docMk/>
            <pc:sldMk cId="2469965859" sldId="307"/>
            <ac:picMk id="7" creationId="{5ED862B8-C7DF-92C9-CDCA-F1EEC21B2F2E}"/>
          </ac:picMkLst>
        </pc:picChg>
        <pc:picChg chg="mod">
          <ac:chgData name="Naughton Rachel (R0A) Manchester University NHS FT" userId="ea01823d-cd8d-4f59-bf48-3fb5daab31d8" providerId="ADAL" clId="{10FF3496-7FA0-4668-9257-29EBA9E7945C}" dt="2023-08-11T12:21:51.470" v="686"/>
          <ac:picMkLst>
            <pc:docMk/>
            <pc:sldMk cId="2469965859" sldId="307"/>
            <ac:picMk id="8" creationId="{C4B91978-FD7C-8580-2765-FE75F44B6EBA}"/>
          </ac:picMkLst>
        </pc:picChg>
        <pc:picChg chg="mod">
          <ac:chgData name="Naughton Rachel (R0A) Manchester University NHS FT" userId="ea01823d-cd8d-4f59-bf48-3fb5daab31d8" providerId="ADAL" clId="{10FF3496-7FA0-4668-9257-29EBA9E7945C}" dt="2023-08-11T12:21:51.470" v="686"/>
          <ac:picMkLst>
            <pc:docMk/>
            <pc:sldMk cId="2469965859" sldId="307"/>
            <ac:picMk id="9" creationId="{3B617D62-E6B1-72B7-0D03-BE029631CF68}"/>
          </ac:picMkLst>
        </pc:picChg>
        <pc:picChg chg="mod">
          <ac:chgData name="Naughton Rachel (R0A) Manchester University NHS FT" userId="ea01823d-cd8d-4f59-bf48-3fb5daab31d8" providerId="ADAL" clId="{10FF3496-7FA0-4668-9257-29EBA9E7945C}" dt="2023-08-11T12:21:51.470" v="686"/>
          <ac:picMkLst>
            <pc:docMk/>
            <pc:sldMk cId="2469965859" sldId="307"/>
            <ac:picMk id="10" creationId="{C987B352-F66C-C8C0-140F-E7F48EB9AB1B}"/>
          </ac:picMkLst>
        </pc:picChg>
        <pc:picChg chg="mod">
          <ac:chgData name="Naughton Rachel (R0A) Manchester University NHS FT" userId="ea01823d-cd8d-4f59-bf48-3fb5daab31d8" providerId="ADAL" clId="{10FF3496-7FA0-4668-9257-29EBA9E7945C}" dt="2023-08-11T12:21:51.470" v="686"/>
          <ac:picMkLst>
            <pc:docMk/>
            <pc:sldMk cId="2469965859" sldId="307"/>
            <ac:picMk id="11" creationId="{05E6E1DE-002A-B7B5-5BC2-E7321B5A3915}"/>
          </ac:picMkLst>
        </pc:picChg>
        <pc:picChg chg="mod">
          <ac:chgData name="Naughton Rachel (R0A) Manchester University NHS FT" userId="ea01823d-cd8d-4f59-bf48-3fb5daab31d8" providerId="ADAL" clId="{10FF3496-7FA0-4668-9257-29EBA9E7945C}" dt="2023-08-11T12:21:51.470" v="686"/>
          <ac:picMkLst>
            <pc:docMk/>
            <pc:sldMk cId="2469965859" sldId="307"/>
            <ac:picMk id="12" creationId="{ECC78909-50B2-9AD1-0F7E-AA206DB5D5E7}"/>
          </ac:picMkLst>
        </pc:picChg>
      </pc:sldChg>
      <pc:sldChg chg="addSp modSp new del mod ord">
        <pc:chgData name="Naughton Rachel (R0A) Manchester University NHS FT" userId="ea01823d-cd8d-4f59-bf48-3fb5daab31d8" providerId="ADAL" clId="{10FF3496-7FA0-4668-9257-29EBA9E7945C}" dt="2023-08-11T13:31:14.082" v="2622" actId="47"/>
        <pc:sldMkLst>
          <pc:docMk/>
          <pc:sldMk cId="4221941167" sldId="307"/>
        </pc:sldMkLst>
        <pc:spChg chg="mod">
          <ac:chgData name="Naughton Rachel (R0A) Manchester University NHS FT" userId="ea01823d-cd8d-4f59-bf48-3fb5daab31d8" providerId="ADAL" clId="{10FF3496-7FA0-4668-9257-29EBA9E7945C}" dt="2023-08-11T12:22:48.052" v="715" actId="1076"/>
          <ac:spMkLst>
            <pc:docMk/>
            <pc:sldMk cId="4221941167" sldId="307"/>
            <ac:spMk id="2" creationId="{0AD3148B-1702-CCA3-8C6F-E3BE48D1FD73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2:53.926" v="716" actId="1076"/>
          <ac:spMkLst>
            <pc:docMk/>
            <pc:sldMk cId="4221941167" sldId="307"/>
            <ac:spMk id="4" creationId="{1AA4F32D-C51A-DE3C-BE3D-B050B9CED927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7:49.904" v="736" actId="14861"/>
          <ac:spMkLst>
            <pc:docMk/>
            <pc:sldMk cId="4221941167" sldId="307"/>
            <ac:spMk id="6" creationId="{6649A3A0-0410-AE34-14D5-DD0DE145AAAD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7:23.795" v="731" actId="207"/>
          <ac:spMkLst>
            <pc:docMk/>
            <pc:sldMk cId="4221941167" sldId="307"/>
            <ac:spMk id="13" creationId="{EBC06A6A-673D-0153-AAC4-7361EDE9A05A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7:23.795" v="731" actId="207"/>
          <ac:spMkLst>
            <pc:docMk/>
            <pc:sldMk cId="4221941167" sldId="307"/>
            <ac:spMk id="14" creationId="{DA24E080-4FA3-C4ED-2936-7652A8677DB5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7:30.181" v="733" actId="1076"/>
          <ac:spMkLst>
            <pc:docMk/>
            <pc:sldMk cId="4221941167" sldId="307"/>
            <ac:spMk id="15" creationId="{880AC795-1C74-FB57-AACA-2F6056CE926B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7:23.795" v="731" actId="207"/>
          <ac:spMkLst>
            <pc:docMk/>
            <pc:sldMk cId="4221941167" sldId="307"/>
            <ac:spMk id="16" creationId="{FED0E9D4-5703-FB59-B414-2E539CD88634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7:23.795" v="731" actId="207"/>
          <ac:spMkLst>
            <pc:docMk/>
            <pc:sldMk cId="4221941167" sldId="307"/>
            <ac:spMk id="17" creationId="{669F5005-FECD-FF84-6215-75F3D9D5171F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7:23.795" v="731" actId="207"/>
          <ac:spMkLst>
            <pc:docMk/>
            <pc:sldMk cId="4221941167" sldId="307"/>
            <ac:spMk id="18" creationId="{029F8DC3-C344-BD5F-269A-73321C5DCA02}"/>
          </ac:spMkLst>
        </pc:spChg>
        <pc:grpChg chg="add mod">
          <ac:chgData name="Naughton Rachel (R0A) Manchester University NHS FT" userId="ea01823d-cd8d-4f59-bf48-3fb5daab31d8" providerId="ADAL" clId="{10FF3496-7FA0-4668-9257-29EBA9E7945C}" dt="2023-08-11T12:26:53.648" v="728" actId="2085"/>
          <ac:grpSpMkLst>
            <pc:docMk/>
            <pc:sldMk cId="4221941167" sldId="307"/>
            <ac:grpSpMk id="3" creationId="{8AF26A27-2ACA-288E-03F4-F6CD7C3A85AF}"/>
          </ac:grpSpMkLst>
        </pc:grpChg>
        <pc:picChg chg="mod">
          <ac:chgData name="Naughton Rachel (R0A) Manchester University NHS FT" userId="ea01823d-cd8d-4f59-bf48-3fb5daab31d8" providerId="ADAL" clId="{10FF3496-7FA0-4668-9257-29EBA9E7945C}" dt="2023-08-11T12:27:56.006" v="737" actId="14861"/>
          <ac:picMkLst>
            <pc:docMk/>
            <pc:sldMk cId="4221941167" sldId="307"/>
            <ac:picMk id="5" creationId="{B9576FA5-F582-3EE0-17EA-468EFE0B1D37}"/>
          </ac:picMkLst>
        </pc:picChg>
        <pc:picChg chg="mod">
          <ac:chgData name="Naughton Rachel (R0A) Manchester University NHS FT" userId="ea01823d-cd8d-4f59-bf48-3fb5daab31d8" providerId="ADAL" clId="{10FF3496-7FA0-4668-9257-29EBA9E7945C}" dt="2023-08-11T12:27:41.807" v="735" actId="14861"/>
          <ac:picMkLst>
            <pc:docMk/>
            <pc:sldMk cId="4221941167" sldId="307"/>
            <ac:picMk id="7" creationId="{B3BD85DC-2C7E-D0AE-87B5-986AAA5BBC97}"/>
          </ac:picMkLst>
        </pc:picChg>
        <pc:picChg chg="mod">
          <ac:chgData name="Naughton Rachel (R0A) Manchester University NHS FT" userId="ea01823d-cd8d-4f59-bf48-3fb5daab31d8" providerId="ADAL" clId="{10FF3496-7FA0-4668-9257-29EBA9E7945C}" dt="2023-08-11T12:27:41.807" v="735" actId="14861"/>
          <ac:picMkLst>
            <pc:docMk/>
            <pc:sldMk cId="4221941167" sldId="307"/>
            <ac:picMk id="8" creationId="{2787DABF-A64C-AD07-D960-03DCA0D8D641}"/>
          </ac:picMkLst>
        </pc:picChg>
        <pc:picChg chg="mod">
          <ac:chgData name="Naughton Rachel (R0A) Manchester University NHS FT" userId="ea01823d-cd8d-4f59-bf48-3fb5daab31d8" providerId="ADAL" clId="{10FF3496-7FA0-4668-9257-29EBA9E7945C}" dt="2023-08-11T12:27:41.807" v="735" actId="14861"/>
          <ac:picMkLst>
            <pc:docMk/>
            <pc:sldMk cId="4221941167" sldId="307"/>
            <ac:picMk id="9" creationId="{AB4757F7-AD62-7069-6ED7-03381061FFA1}"/>
          </ac:picMkLst>
        </pc:picChg>
        <pc:picChg chg="mod">
          <ac:chgData name="Naughton Rachel (R0A) Manchester University NHS FT" userId="ea01823d-cd8d-4f59-bf48-3fb5daab31d8" providerId="ADAL" clId="{10FF3496-7FA0-4668-9257-29EBA9E7945C}" dt="2023-08-11T12:27:41.807" v="735" actId="14861"/>
          <ac:picMkLst>
            <pc:docMk/>
            <pc:sldMk cId="4221941167" sldId="307"/>
            <ac:picMk id="10" creationId="{6DB28ED2-F13C-B6CD-6AE7-FB722A79D415}"/>
          </ac:picMkLst>
        </pc:picChg>
        <pc:picChg chg="mod">
          <ac:chgData name="Naughton Rachel (R0A) Manchester University NHS FT" userId="ea01823d-cd8d-4f59-bf48-3fb5daab31d8" providerId="ADAL" clId="{10FF3496-7FA0-4668-9257-29EBA9E7945C}" dt="2023-08-11T12:27:41.807" v="735" actId="14861"/>
          <ac:picMkLst>
            <pc:docMk/>
            <pc:sldMk cId="4221941167" sldId="307"/>
            <ac:picMk id="11" creationId="{67AC36A6-8067-1078-04FE-1D20870C0111}"/>
          </ac:picMkLst>
        </pc:picChg>
        <pc:picChg chg="mod">
          <ac:chgData name="Naughton Rachel (R0A) Manchester University NHS FT" userId="ea01823d-cd8d-4f59-bf48-3fb5daab31d8" providerId="ADAL" clId="{10FF3496-7FA0-4668-9257-29EBA9E7945C}" dt="2023-08-11T12:27:41.807" v="735" actId="14861"/>
          <ac:picMkLst>
            <pc:docMk/>
            <pc:sldMk cId="4221941167" sldId="307"/>
            <ac:picMk id="12" creationId="{AE43CD1F-8592-DFE4-CB73-6D220A26C2CA}"/>
          </ac:picMkLst>
        </pc:picChg>
      </pc:sldChg>
      <pc:sldChg chg="addSp modSp new mod ord">
        <pc:chgData name="Naughton Rachel (R0A) Manchester University NHS FT" userId="ea01823d-cd8d-4f59-bf48-3fb5daab31d8" providerId="ADAL" clId="{10FF3496-7FA0-4668-9257-29EBA9E7945C}" dt="2023-08-11T13:31:10.248" v="2621"/>
        <pc:sldMkLst>
          <pc:docMk/>
          <pc:sldMk cId="2892684205" sldId="308"/>
        </pc:sldMkLst>
        <pc:spChg chg="mod">
          <ac:chgData name="Naughton Rachel (R0A) Manchester University NHS FT" userId="ea01823d-cd8d-4f59-bf48-3fb5daab31d8" providerId="ADAL" clId="{10FF3496-7FA0-4668-9257-29EBA9E7945C}" dt="2023-08-11T12:29:32.495" v="791" actId="14100"/>
          <ac:spMkLst>
            <pc:docMk/>
            <pc:sldMk cId="2892684205" sldId="308"/>
            <ac:spMk id="2" creationId="{D3CEF835-55A2-1027-B8D6-68F72DBA5C76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9:31.959" v="790" actId="1076"/>
          <ac:spMkLst>
            <pc:docMk/>
            <pc:sldMk cId="2892684205" sldId="308"/>
            <ac:spMk id="4" creationId="{27787C5D-2552-5D19-0259-435C35898A59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9:31.959" v="790" actId="1076"/>
          <ac:spMkLst>
            <pc:docMk/>
            <pc:sldMk cId="2892684205" sldId="308"/>
            <ac:spMk id="6" creationId="{0F570A18-A188-9377-9EBE-718B8FA5FA48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9:31.959" v="790" actId="1076"/>
          <ac:spMkLst>
            <pc:docMk/>
            <pc:sldMk cId="2892684205" sldId="308"/>
            <ac:spMk id="13" creationId="{77CC566A-21DB-FB3A-D2BC-522144E3B031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9:31.959" v="790" actId="1076"/>
          <ac:spMkLst>
            <pc:docMk/>
            <pc:sldMk cId="2892684205" sldId="308"/>
            <ac:spMk id="14" creationId="{71D18844-BAC5-C1F4-FAFF-19A24E67822C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9:31.959" v="790" actId="1076"/>
          <ac:spMkLst>
            <pc:docMk/>
            <pc:sldMk cId="2892684205" sldId="308"/>
            <ac:spMk id="15" creationId="{CA7C2A41-CDD7-507B-DA3B-988779D1FBDF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9:31.959" v="790" actId="1076"/>
          <ac:spMkLst>
            <pc:docMk/>
            <pc:sldMk cId="2892684205" sldId="308"/>
            <ac:spMk id="16" creationId="{DBC746D7-15D1-58A6-E5D1-0476C7B53EE8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9:31.959" v="790" actId="1076"/>
          <ac:spMkLst>
            <pc:docMk/>
            <pc:sldMk cId="2892684205" sldId="308"/>
            <ac:spMk id="17" creationId="{DB14E98B-F59E-4ABC-68CE-398F33A0C1D6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29:31.959" v="790" actId="1076"/>
          <ac:spMkLst>
            <pc:docMk/>
            <pc:sldMk cId="2892684205" sldId="308"/>
            <ac:spMk id="18" creationId="{0FD329A8-5101-777B-AEEB-D1055913660B}"/>
          </ac:spMkLst>
        </pc:spChg>
        <pc:grpChg chg="add mod">
          <ac:chgData name="Naughton Rachel (R0A) Manchester University NHS FT" userId="ea01823d-cd8d-4f59-bf48-3fb5daab31d8" providerId="ADAL" clId="{10FF3496-7FA0-4668-9257-29EBA9E7945C}" dt="2023-08-11T12:29:31.959" v="790" actId="1076"/>
          <ac:grpSpMkLst>
            <pc:docMk/>
            <pc:sldMk cId="2892684205" sldId="308"/>
            <ac:grpSpMk id="3" creationId="{3D6CBCA4-EB13-9862-4E20-4ECE497F3BCE}"/>
          </ac:grpSpMkLst>
        </pc:grpChg>
        <pc:picChg chg="mod">
          <ac:chgData name="Naughton Rachel (R0A) Manchester University NHS FT" userId="ea01823d-cd8d-4f59-bf48-3fb5daab31d8" providerId="ADAL" clId="{10FF3496-7FA0-4668-9257-29EBA9E7945C}" dt="2023-08-11T12:29:31.959" v="790" actId="1076"/>
          <ac:picMkLst>
            <pc:docMk/>
            <pc:sldMk cId="2892684205" sldId="308"/>
            <ac:picMk id="5" creationId="{2C433CB2-96C8-078F-6E5D-E71570330D7A}"/>
          </ac:picMkLst>
        </pc:picChg>
        <pc:picChg chg="mod">
          <ac:chgData name="Naughton Rachel (R0A) Manchester University NHS FT" userId="ea01823d-cd8d-4f59-bf48-3fb5daab31d8" providerId="ADAL" clId="{10FF3496-7FA0-4668-9257-29EBA9E7945C}" dt="2023-08-11T12:29:31.959" v="790" actId="1076"/>
          <ac:picMkLst>
            <pc:docMk/>
            <pc:sldMk cId="2892684205" sldId="308"/>
            <ac:picMk id="7" creationId="{FF4C4A2C-C6F5-971B-042D-E0B209F5B2F2}"/>
          </ac:picMkLst>
        </pc:picChg>
        <pc:picChg chg="mod">
          <ac:chgData name="Naughton Rachel (R0A) Manchester University NHS FT" userId="ea01823d-cd8d-4f59-bf48-3fb5daab31d8" providerId="ADAL" clId="{10FF3496-7FA0-4668-9257-29EBA9E7945C}" dt="2023-08-11T12:29:31.959" v="790" actId="1076"/>
          <ac:picMkLst>
            <pc:docMk/>
            <pc:sldMk cId="2892684205" sldId="308"/>
            <ac:picMk id="8" creationId="{E26FD886-D9CA-B005-A763-04AE52B14A54}"/>
          </ac:picMkLst>
        </pc:picChg>
        <pc:picChg chg="mod">
          <ac:chgData name="Naughton Rachel (R0A) Manchester University NHS FT" userId="ea01823d-cd8d-4f59-bf48-3fb5daab31d8" providerId="ADAL" clId="{10FF3496-7FA0-4668-9257-29EBA9E7945C}" dt="2023-08-11T12:29:31.959" v="790" actId="1076"/>
          <ac:picMkLst>
            <pc:docMk/>
            <pc:sldMk cId="2892684205" sldId="308"/>
            <ac:picMk id="9" creationId="{FB640BDE-5FBA-84DB-EB90-76E99B212AC2}"/>
          </ac:picMkLst>
        </pc:picChg>
        <pc:picChg chg="mod">
          <ac:chgData name="Naughton Rachel (R0A) Manchester University NHS FT" userId="ea01823d-cd8d-4f59-bf48-3fb5daab31d8" providerId="ADAL" clId="{10FF3496-7FA0-4668-9257-29EBA9E7945C}" dt="2023-08-11T12:29:31.959" v="790" actId="1076"/>
          <ac:picMkLst>
            <pc:docMk/>
            <pc:sldMk cId="2892684205" sldId="308"/>
            <ac:picMk id="10" creationId="{A0E588DB-81E7-4CFE-3732-11A2619B1EF3}"/>
          </ac:picMkLst>
        </pc:picChg>
        <pc:picChg chg="mod">
          <ac:chgData name="Naughton Rachel (R0A) Manchester University NHS FT" userId="ea01823d-cd8d-4f59-bf48-3fb5daab31d8" providerId="ADAL" clId="{10FF3496-7FA0-4668-9257-29EBA9E7945C}" dt="2023-08-11T12:29:31.959" v="790" actId="1076"/>
          <ac:picMkLst>
            <pc:docMk/>
            <pc:sldMk cId="2892684205" sldId="308"/>
            <ac:picMk id="11" creationId="{77EA86C4-A9E9-DE89-9908-5EDA4911379C}"/>
          </ac:picMkLst>
        </pc:picChg>
        <pc:picChg chg="mod">
          <ac:chgData name="Naughton Rachel (R0A) Manchester University NHS FT" userId="ea01823d-cd8d-4f59-bf48-3fb5daab31d8" providerId="ADAL" clId="{10FF3496-7FA0-4668-9257-29EBA9E7945C}" dt="2023-08-11T12:29:31.959" v="790" actId="1076"/>
          <ac:picMkLst>
            <pc:docMk/>
            <pc:sldMk cId="2892684205" sldId="308"/>
            <ac:picMk id="12" creationId="{F1AB50C0-42B2-4597-13C2-63B27A3B18D3}"/>
          </ac:picMkLst>
        </pc:picChg>
      </pc:sldChg>
      <pc:sldChg chg="new del ord">
        <pc:chgData name="Naughton Rachel (R0A) Manchester University NHS FT" userId="ea01823d-cd8d-4f59-bf48-3fb5daab31d8" providerId="ADAL" clId="{10FF3496-7FA0-4668-9257-29EBA9E7945C}" dt="2023-08-11T12:32:46.870" v="845" actId="47"/>
        <pc:sldMkLst>
          <pc:docMk/>
          <pc:sldMk cId="335386495" sldId="309"/>
        </pc:sldMkLst>
      </pc:sldChg>
      <pc:sldChg chg="modSp new del mod">
        <pc:chgData name="Naughton Rachel (R0A) Manchester University NHS FT" userId="ea01823d-cd8d-4f59-bf48-3fb5daab31d8" providerId="ADAL" clId="{10FF3496-7FA0-4668-9257-29EBA9E7945C}" dt="2023-08-11T12:31:09.361" v="842" actId="47"/>
        <pc:sldMkLst>
          <pc:docMk/>
          <pc:sldMk cId="3232600502" sldId="310"/>
        </pc:sldMkLst>
        <pc:spChg chg="mod">
          <ac:chgData name="Naughton Rachel (R0A) Manchester University NHS FT" userId="ea01823d-cd8d-4f59-bf48-3fb5daab31d8" providerId="ADAL" clId="{10FF3496-7FA0-4668-9257-29EBA9E7945C}" dt="2023-08-11T12:30:34.124" v="820" actId="1076"/>
          <ac:spMkLst>
            <pc:docMk/>
            <pc:sldMk cId="3232600502" sldId="310"/>
            <ac:spMk id="2" creationId="{C0C9ADFC-D5E9-6585-13CB-AFDE9628DB36}"/>
          </ac:spMkLst>
        </pc:spChg>
      </pc:sldChg>
      <pc:sldChg chg="modSp new mod">
        <pc:chgData name="Naughton Rachel (R0A) Manchester University NHS FT" userId="ea01823d-cd8d-4f59-bf48-3fb5daab31d8" providerId="ADAL" clId="{10FF3496-7FA0-4668-9257-29EBA9E7945C}" dt="2023-08-11T12:31:03.123" v="841" actId="404"/>
        <pc:sldMkLst>
          <pc:docMk/>
          <pc:sldMk cId="1264944312" sldId="311"/>
        </pc:sldMkLst>
        <pc:spChg chg="mod">
          <ac:chgData name="Naughton Rachel (R0A) Manchester University NHS FT" userId="ea01823d-cd8d-4f59-bf48-3fb5daab31d8" providerId="ADAL" clId="{10FF3496-7FA0-4668-9257-29EBA9E7945C}" dt="2023-08-11T12:31:03.123" v="841" actId="404"/>
          <ac:spMkLst>
            <pc:docMk/>
            <pc:sldMk cId="1264944312" sldId="311"/>
            <ac:spMk id="2" creationId="{3F39D726-2B54-2972-B179-3C5EA43C199C}"/>
          </ac:spMkLst>
        </pc:spChg>
      </pc:sldChg>
      <pc:sldChg chg="addSp delSp modSp new del mod">
        <pc:chgData name="Naughton Rachel (R0A) Manchester University NHS FT" userId="ea01823d-cd8d-4f59-bf48-3fb5daab31d8" providerId="ADAL" clId="{10FF3496-7FA0-4668-9257-29EBA9E7945C}" dt="2023-08-11T12:45:27.150" v="1224" actId="47"/>
        <pc:sldMkLst>
          <pc:docMk/>
          <pc:sldMk cId="426534377" sldId="312"/>
        </pc:sldMkLst>
        <pc:spChg chg="add del mod">
          <ac:chgData name="Naughton Rachel (R0A) Manchester University NHS FT" userId="ea01823d-cd8d-4f59-bf48-3fb5daab31d8" providerId="ADAL" clId="{10FF3496-7FA0-4668-9257-29EBA9E7945C}" dt="2023-08-11T12:33:02.002" v="850" actId="478"/>
          <ac:spMkLst>
            <pc:docMk/>
            <pc:sldMk cId="426534377" sldId="312"/>
            <ac:spMk id="2" creationId="{189432DE-95F7-BE55-486F-16ADF814E81C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36:52.720" v="906" actId="1036"/>
          <ac:spMkLst>
            <pc:docMk/>
            <pc:sldMk cId="426534377" sldId="312"/>
            <ac:spMk id="4" creationId="{9C283319-960C-B66E-6104-09203534A47B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36:52.720" v="906" actId="1036"/>
          <ac:spMkLst>
            <pc:docMk/>
            <pc:sldMk cId="426534377" sldId="312"/>
            <ac:spMk id="5" creationId="{9A06D40E-ECE9-2D19-E025-94F4F1EAD8E7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36:52.720" v="906" actId="1036"/>
          <ac:spMkLst>
            <pc:docMk/>
            <pc:sldMk cId="426534377" sldId="312"/>
            <ac:spMk id="6" creationId="{38610E75-2E65-BF52-A5BD-768F46E87907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36:52.720" v="906" actId="1036"/>
          <ac:spMkLst>
            <pc:docMk/>
            <pc:sldMk cId="426534377" sldId="312"/>
            <ac:spMk id="8" creationId="{7A168386-BFC9-95E2-8EE4-924FED3757DE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36:52.720" v="906" actId="1036"/>
          <ac:spMkLst>
            <pc:docMk/>
            <pc:sldMk cId="426534377" sldId="312"/>
            <ac:spMk id="9" creationId="{595D5B9D-1A08-A2C5-95F4-A8A9F2EF0F43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36:52.720" v="906" actId="1036"/>
          <ac:spMkLst>
            <pc:docMk/>
            <pc:sldMk cId="426534377" sldId="312"/>
            <ac:spMk id="10" creationId="{9F73ECB8-C008-1EB5-7306-F4B75D3F1F8B}"/>
          </ac:spMkLst>
        </pc:spChg>
        <pc:spChg chg="add del">
          <ac:chgData name="Naughton Rachel (R0A) Manchester University NHS FT" userId="ea01823d-cd8d-4f59-bf48-3fb5daab31d8" providerId="ADAL" clId="{10FF3496-7FA0-4668-9257-29EBA9E7945C}" dt="2023-08-11T12:33:53.707" v="857"/>
          <ac:spMkLst>
            <pc:docMk/>
            <pc:sldMk cId="426534377" sldId="312"/>
            <ac:spMk id="11" creationId="{3A057D8F-3337-F3E7-CDE2-81A719363064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36:52.720" v="906" actId="1036"/>
          <ac:spMkLst>
            <pc:docMk/>
            <pc:sldMk cId="426534377" sldId="312"/>
            <ac:spMk id="13" creationId="{EBDE0FE9-F5C5-2AB7-981A-6C0B925C62E3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36:52.720" v="906" actId="1036"/>
          <ac:spMkLst>
            <pc:docMk/>
            <pc:sldMk cId="426534377" sldId="312"/>
            <ac:spMk id="14" creationId="{CAE97C32-9E4D-A92D-F2CB-6A417774A290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36:52.720" v="906" actId="1036"/>
          <ac:spMkLst>
            <pc:docMk/>
            <pc:sldMk cId="426534377" sldId="312"/>
            <ac:spMk id="15" creationId="{8D9F8C55-D394-35D5-19B3-ED250B395179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36:52.720" v="906" actId="1036"/>
          <ac:spMkLst>
            <pc:docMk/>
            <pc:sldMk cId="426534377" sldId="312"/>
            <ac:spMk id="17" creationId="{0B8F9E8A-8364-5F01-2E35-127E63F4C8C8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36:52.720" v="906" actId="1036"/>
          <ac:spMkLst>
            <pc:docMk/>
            <pc:sldMk cId="426534377" sldId="312"/>
            <ac:spMk id="18" creationId="{FF43266C-181C-ABAD-B496-2FEA79750F8B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34:20.252" v="864"/>
          <ac:spMkLst>
            <pc:docMk/>
            <pc:sldMk cId="426534377" sldId="312"/>
            <ac:spMk id="20" creationId="{0B8F9E8A-8364-5F01-2E35-127E63F4C8C8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34:20.252" v="864"/>
          <ac:spMkLst>
            <pc:docMk/>
            <pc:sldMk cId="426534377" sldId="312"/>
            <ac:spMk id="21" creationId="{FF43266C-181C-ABAD-B496-2FEA79750F8B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36:52.720" v="906" actId="1036"/>
          <ac:spMkLst>
            <pc:docMk/>
            <pc:sldMk cId="426534377" sldId="312"/>
            <ac:spMk id="22" creationId="{662C118D-53F3-CAA4-AE72-7D369378386F}"/>
          </ac:spMkLst>
        </pc:spChg>
        <pc:spChg chg="add del mod">
          <ac:chgData name="Naughton Rachel (R0A) Manchester University NHS FT" userId="ea01823d-cd8d-4f59-bf48-3fb5daab31d8" providerId="ADAL" clId="{10FF3496-7FA0-4668-9257-29EBA9E7945C}" dt="2023-08-11T12:34:45.935" v="874"/>
          <ac:spMkLst>
            <pc:docMk/>
            <pc:sldMk cId="426534377" sldId="312"/>
            <ac:spMk id="23" creationId="{0D046CA4-1788-3426-8CC5-F4DA3C7D304A}"/>
          </ac:spMkLst>
        </pc:spChg>
        <pc:grpChg chg="add mod">
          <ac:chgData name="Naughton Rachel (R0A) Manchester University NHS FT" userId="ea01823d-cd8d-4f59-bf48-3fb5daab31d8" providerId="ADAL" clId="{10FF3496-7FA0-4668-9257-29EBA9E7945C}" dt="2023-08-11T12:36:52.720" v="906" actId="1036"/>
          <ac:grpSpMkLst>
            <pc:docMk/>
            <pc:sldMk cId="426534377" sldId="312"/>
            <ac:grpSpMk id="3" creationId="{F6EFF69E-84BF-4B3C-7BBA-865C51ED4316}"/>
          </ac:grpSpMkLst>
        </pc:grpChg>
        <pc:grpChg chg="add mod">
          <ac:chgData name="Naughton Rachel (R0A) Manchester University NHS FT" userId="ea01823d-cd8d-4f59-bf48-3fb5daab31d8" providerId="ADAL" clId="{10FF3496-7FA0-4668-9257-29EBA9E7945C}" dt="2023-08-11T12:36:52.720" v="906" actId="1036"/>
          <ac:grpSpMkLst>
            <pc:docMk/>
            <pc:sldMk cId="426534377" sldId="312"/>
            <ac:grpSpMk id="7" creationId="{887D25A0-7D39-E328-82B9-904A0EB78275}"/>
          </ac:grpSpMkLst>
        </pc:grpChg>
        <pc:grpChg chg="add mod">
          <ac:chgData name="Naughton Rachel (R0A) Manchester University NHS FT" userId="ea01823d-cd8d-4f59-bf48-3fb5daab31d8" providerId="ADAL" clId="{10FF3496-7FA0-4668-9257-29EBA9E7945C}" dt="2023-08-11T12:36:52.720" v="906" actId="1036"/>
          <ac:grpSpMkLst>
            <pc:docMk/>
            <pc:sldMk cId="426534377" sldId="312"/>
            <ac:grpSpMk id="12" creationId="{9E1EACEA-7FB2-0409-4B0B-F7DE0C8B05B4}"/>
          </ac:grpSpMkLst>
        </pc:grpChg>
        <pc:grpChg chg="add mod">
          <ac:chgData name="Naughton Rachel (R0A) Manchester University NHS FT" userId="ea01823d-cd8d-4f59-bf48-3fb5daab31d8" providerId="ADAL" clId="{10FF3496-7FA0-4668-9257-29EBA9E7945C}" dt="2023-08-11T12:36:52.720" v="906" actId="1036"/>
          <ac:grpSpMkLst>
            <pc:docMk/>
            <pc:sldMk cId="426534377" sldId="312"/>
            <ac:grpSpMk id="16" creationId="{F6213ECE-1C4A-A994-F572-2E91FAC607D5}"/>
          </ac:grpSpMkLst>
        </pc:grpChg>
        <pc:grpChg chg="add del mod">
          <ac:chgData name="Naughton Rachel (R0A) Manchester University NHS FT" userId="ea01823d-cd8d-4f59-bf48-3fb5daab31d8" providerId="ADAL" clId="{10FF3496-7FA0-4668-9257-29EBA9E7945C}" dt="2023-08-11T12:34:22.727" v="865" actId="478"/>
          <ac:grpSpMkLst>
            <pc:docMk/>
            <pc:sldMk cId="426534377" sldId="312"/>
            <ac:grpSpMk id="19" creationId="{F6213ECE-1C4A-A994-F572-2E91FAC607D5}"/>
          </ac:grpSpMkLst>
        </pc:grpChg>
        <pc:picChg chg="add del mod">
          <ac:chgData name="Naughton Rachel (R0A) Manchester University NHS FT" userId="ea01823d-cd8d-4f59-bf48-3fb5daab31d8" providerId="ADAL" clId="{10FF3496-7FA0-4668-9257-29EBA9E7945C}" dt="2023-08-11T12:37:21.217" v="910" actId="478"/>
          <ac:picMkLst>
            <pc:docMk/>
            <pc:sldMk cId="426534377" sldId="312"/>
            <ac:picMk id="25" creationId="{C3364D89-7BA5-5F7B-8E23-B7D0A037C34F}"/>
          </ac:picMkLst>
        </pc:picChg>
        <pc:picChg chg="add del mod">
          <ac:chgData name="Naughton Rachel (R0A) Manchester University NHS FT" userId="ea01823d-cd8d-4f59-bf48-3fb5daab31d8" providerId="ADAL" clId="{10FF3496-7FA0-4668-9257-29EBA9E7945C}" dt="2023-08-11T12:33:00.558" v="849" actId="478"/>
          <ac:picMkLst>
            <pc:docMk/>
            <pc:sldMk cId="426534377" sldId="312"/>
            <ac:picMk id="4098" creationId="{132EA326-968B-BF12-BB4C-8064B52BC3D4}"/>
          </ac:picMkLst>
        </pc:picChg>
        <pc:picChg chg="add del mod">
          <ac:chgData name="Naughton Rachel (R0A) Manchester University NHS FT" userId="ea01823d-cd8d-4f59-bf48-3fb5daab31d8" providerId="ADAL" clId="{10FF3496-7FA0-4668-9257-29EBA9E7945C}" dt="2023-08-11T12:33:02.002" v="850" actId="478"/>
          <ac:picMkLst>
            <pc:docMk/>
            <pc:sldMk cId="426534377" sldId="312"/>
            <ac:picMk id="4099" creationId="{DFDA8E73-6DE7-5B45-DBD5-94FEEAF64746}"/>
          </ac:picMkLst>
        </pc:picChg>
        <pc:picChg chg="add del mod">
          <ac:chgData name="Naughton Rachel (R0A) Manchester University NHS FT" userId="ea01823d-cd8d-4f59-bf48-3fb5daab31d8" providerId="ADAL" clId="{10FF3496-7FA0-4668-9257-29EBA9E7945C}" dt="2023-08-11T12:36:15.004" v="888" actId="478"/>
          <ac:picMkLst>
            <pc:docMk/>
            <pc:sldMk cId="426534377" sldId="312"/>
            <ac:picMk id="4102" creationId="{DA137089-7738-246A-F68E-762A1E6E6A45}"/>
          </ac:picMkLst>
        </pc:picChg>
        <pc:picChg chg="add del">
          <ac:chgData name="Naughton Rachel (R0A) Manchester University NHS FT" userId="ea01823d-cd8d-4f59-bf48-3fb5daab31d8" providerId="ADAL" clId="{10FF3496-7FA0-4668-9257-29EBA9E7945C}" dt="2023-08-11T12:33:53.707" v="857"/>
          <ac:picMkLst>
            <pc:docMk/>
            <pc:sldMk cId="426534377" sldId="312"/>
            <ac:picMk id="4104" creationId="{CF232682-4CE2-A9D9-0AB0-0F013A2E4447}"/>
          </ac:picMkLst>
        </pc:picChg>
        <pc:picChg chg="add mod">
          <ac:chgData name="Naughton Rachel (R0A) Manchester University NHS FT" userId="ea01823d-cd8d-4f59-bf48-3fb5daab31d8" providerId="ADAL" clId="{10FF3496-7FA0-4668-9257-29EBA9E7945C}" dt="2023-08-11T12:36:52.720" v="906" actId="1036"/>
          <ac:picMkLst>
            <pc:docMk/>
            <pc:sldMk cId="426534377" sldId="312"/>
            <ac:picMk id="4107" creationId="{A7621C98-6BE0-2CF3-1F3E-FCFE8A7EB24A}"/>
          </ac:picMkLst>
        </pc:picChg>
      </pc:sldChg>
      <pc:sldChg chg="addSp delSp modSp new del mod">
        <pc:chgData name="Naughton Rachel (R0A) Manchester University NHS FT" userId="ea01823d-cd8d-4f59-bf48-3fb5daab31d8" providerId="ADAL" clId="{10FF3496-7FA0-4668-9257-29EBA9E7945C}" dt="2023-08-11T12:57:20.508" v="1570" actId="47"/>
        <pc:sldMkLst>
          <pc:docMk/>
          <pc:sldMk cId="1311225264" sldId="313"/>
        </pc:sldMkLst>
        <pc:spChg chg="del mod">
          <ac:chgData name="Naughton Rachel (R0A) Manchester University NHS FT" userId="ea01823d-cd8d-4f59-bf48-3fb5daab31d8" providerId="ADAL" clId="{10FF3496-7FA0-4668-9257-29EBA9E7945C}" dt="2023-08-11T12:43:33.403" v="1179" actId="478"/>
          <ac:spMkLst>
            <pc:docMk/>
            <pc:sldMk cId="1311225264" sldId="313"/>
            <ac:spMk id="2" creationId="{7104990F-9BE7-60C6-C3D3-8318753E5477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43:40.509" v="1197" actId="1035"/>
          <ac:spMkLst>
            <pc:docMk/>
            <pc:sldMk cId="1311225264" sldId="313"/>
            <ac:spMk id="4" creationId="{85AA471D-13FA-E9D8-8559-A23FF820CBC8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43:40.509" v="1197" actId="1035"/>
          <ac:spMkLst>
            <pc:docMk/>
            <pc:sldMk cId="1311225264" sldId="313"/>
            <ac:spMk id="5" creationId="{941010D7-2259-88C9-FFC0-3418570D82BA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44:20.942" v="1217" actId="20577"/>
          <ac:spMkLst>
            <pc:docMk/>
            <pc:sldMk cId="1311225264" sldId="313"/>
            <ac:spMk id="6" creationId="{0A24465D-6AED-CCC0-D76D-E92D020FDAC0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43:40.509" v="1197" actId="1035"/>
          <ac:spMkLst>
            <pc:docMk/>
            <pc:sldMk cId="1311225264" sldId="313"/>
            <ac:spMk id="8" creationId="{B614EF7E-5263-8871-9B25-F7C2D260945E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43:40.509" v="1197" actId="1035"/>
          <ac:spMkLst>
            <pc:docMk/>
            <pc:sldMk cId="1311225264" sldId="313"/>
            <ac:spMk id="9" creationId="{DFBB27DA-7A80-E4FE-48E6-D0DC734469D3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43:40.509" v="1197" actId="1035"/>
          <ac:spMkLst>
            <pc:docMk/>
            <pc:sldMk cId="1311225264" sldId="313"/>
            <ac:spMk id="10" creationId="{5C310B1C-93A1-0527-DE58-B565837D0282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43:40.509" v="1197" actId="1035"/>
          <ac:spMkLst>
            <pc:docMk/>
            <pc:sldMk cId="1311225264" sldId="313"/>
            <ac:spMk id="13" creationId="{33654CFC-B8AF-6BB6-41E9-BCA758D862E1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43:40.509" v="1197" actId="1035"/>
          <ac:spMkLst>
            <pc:docMk/>
            <pc:sldMk cId="1311225264" sldId="313"/>
            <ac:spMk id="14" creationId="{37F7D23A-F9D8-7EF9-59E3-3622F1CFD63F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43:40.509" v="1197" actId="1035"/>
          <ac:spMkLst>
            <pc:docMk/>
            <pc:sldMk cId="1311225264" sldId="313"/>
            <ac:spMk id="15" creationId="{6A5B81A2-E03B-FFF3-2B34-5302E06ED62F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43:40.509" v="1197" actId="1035"/>
          <ac:spMkLst>
            <pc:docMk/>
            <pc:sldMk cId="1311225264" sldId="313"/>
            <ac:spMk id="17" creationId="{C77AECE0-568A-65AD-1879-2801C7D258B2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2:43:40.509" v="1197" actId="1035"/>
          <ac:spMkLst>
            <pc:docMk/>
            <pc:sldMk cId="1311225264" sldId="313"/>
            <ac:spMk id="18" creationId="{07A578CF-0114-E034-9516-B0F1891845FE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43:40.509" v="1197" actId="1035"/>
          <ac:spMkLst>
            <pc:docMk/>
            <pc:sldMk cId="1311225264" sldId="313"/>
            <ac:spMk id="19" creationId="{518B5B71-3299-1FFD-D0FC-44F827537048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43:40.509" v="1197" actId="1035"/>
          <ac:spMkLst>
            <pc:docMk/>
            <pc:sldMk cId="1311225264" sldId="313"/>
            <ac:spMk id="20" creationId="{25BC29A8-9D08-EC0B-825F-226C0800BF44}"/>
          </ac:spMkLst>
        </pc:spChg>
        <pc:spChg chg="add mod ord">
          <ac:chgData name="Naughton Rachel (R0A) Manchester University NHS FT" userId="ea01823d-cd8d-4f59-bf48-3fb5daab31d8" providerId="ADAL" clId="{10FF3496-7FA0-4668-9257-29EBA9E7945C}" dt="2023-08-11T12:43:40.509" v="1197" actId="1035"/>
          <ac:spMkLst>
            <pc:docMk/>
            <pc:sldMk cId="1311225264" sldId="313"/>
            <ac:spMk id="23" creationId="{83DE7777-743D-1107-0166-484D1DD93149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44:06.631" v="1206" actId="20577"/>
          <ac:spMkLst>
            <pc:docMk/>
            <pc:sldMk cId="1311225264" sldId="313"/>
            <ac:spMk id="24" creationId="{1FF1B4DE-2DDE-A72B-D5EC-BBB30EE23BE5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44:11.569" v="1213" actId="1037"/>
          <ac:spMkLst>
            <pc:docMk/>
            <pc:sldMk cId="1311225264" sldId="313"/>
            <ac:spMk id="26" creationId="{56E83AF5-D801-670A-09A4-4E11B2939762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43:40.509" v="1197" actId="1035"/>
          <ac:spMkLst>
            <pc:docMk/>
            <pc:sldMk cId="1311225264" sldId="313"/>
            <ac:spMk id="27" creationId="{CC129F12-55E6-7801-03BE-5619A2D1EEC0}"/>
          </ac:spMkLst>
        </pc:spChg>
        <pc:spChg chg="add del mod">
          <ac:chgData name="Naughton Rachel (R0A) Manchester University NHS FT" userId="ea01823d-cd8d-4f59-bf48-3fb5daab31d8" providerId="ADAL" clId="{10FF3496-7FA0-4668-9257-29EBA9E7945C}" dt="2023-08-11T12:43:34.686" v="1180" actId="478"/>
          <ac:spMkLst>
            <pc:docMk/>
            <pc:sldMk cId="1311225264" sldId="313"/>
            <ac:spMk id="30" creationId="{E083C12C-DE93-B05A-CFC4-B71B93310981}"/>
          </ac:spMkLst>
        </pc:spChg>
        <pc:grpChg chg="add mod">
          <ac:chgData name="Naughton Rachel (R0A) Manchester University NHS FT" userId="ea01823d-cd8d-4f59-bf48-3fb5daab31d8" providerId="ADAL" clId="{10FF3496-7FA0-4668-9257-29EBA9E7945C}" dt="2023-08-11T12:43:40.509" v="1197" actId="1035"/>
          <ac:grpSpMkLst>
            <pc:docMk/>
            <pc:sldMk cId="1311225264" sldId="313"/>
            <ac:grpSpMk id="3" creationId="{102A2511-DF17-7C96-60E3-9AD323FF42D3}"/>
          </ac:grpSpMkLst>
        </pc:grpChg>
        <pc:grpChg chg="add mod">
          <ac:chgData name="Naughton Rachel (R0A) Manchester University NHS FT" userId="ea01823d-cd8d-4f59-bf48-3fb5daab31d8" providerId="ADAL" clId="{10FF3496-7FA0-4668-9257-29EBA9E7945C}" dt="2023-08-11T12:43:40.509" v="1197" actId="1035"/>
          <ac:grpSpMkLst>
            <pc:docMk/>
            <pc:sldMk cId="1311225264" sldId="313"/>
            <ac:grpSpMk id="7" creationId="{32F0FAD2-7283-90FA-9968-650A2781356C}"/>
          </ac:grpSpMkLst>
        </pc:grpChg>
        <pc:grpChg chg="add mod">
          <ac:chgData name="Naughton Rachel (R0A) Manchester University NHS FT" userId="ea01823d-cd8d-4f59-bf48-3fb5daab31d8" providerId="ADAL" clId="{10FF3496-7FA0-4668-9257-29EBA9E7945C}" dt="2023-08-11T12:43:40.509" v="1197" actId="1035"/>
          <ac:grpSpMkLst>
            <pc:docMk/>
            <pc:sldMk cId="1311225264" sldId="313"/>
            <ac:grpSpMk id="12" creationId="{67CD5B4E-F905-92A6-A913-0EEFF341B41D}"/>
          </ac:grpSpMkLst>
        </pc:grpChg>
        <pc:grpChg chg="add mod">
          <ac:chgData name="Naughton Rachel (R0A) Manchester University NHS FT" userId="ea01823d-cd8d-4f59-bf48-3fb5daab31d8" providerId="ADAL" clId="{10FF3496-7FA0-4668-9257-29EBA9E7945C}" dt="2023-08-11T12:43:40.509" v="1197" actId="1035"/>
          <ac:grpSpMkLst>
            <pc:docMk/>
            <pc:sldMk cId="1311225264" sldId="313"/>
            <ac:grpSpMk id="16" creationId="{773BFE80-9B46-CF3A-D3C4-9D51D11D3F58}"/>
          </ac:grpSpMkLst>
        </pc:grpChg>
        <pc:grpChg chg="add mod">
          <ac:chgData name="Naughton Rachel (R0A) Manchester University NHS FT" userId="ea01823d-cd8d-4f59-bf48-3fb5daab31d8" providerId="ADAL" clId="{10FF3496-7FA0-4668-9257-29EBA9E7945C}" dt="2023-08-11T12:43:40.509" v="1197" actId="1035"/>
          <ac:grpSpMkLst>
            <pc:docMk/>
            <pc:sldMk cId="1311225264" sldId="313"/>
            <ac:grpSpMk id="28" creationId="{7EA43AFB-1137-56B8-1DEC-3E558AE442B4}"/>
          </ac:grpSpMkLst>
        </pc:grpChg>
        <pc:picChg chg="add mod">
          <ac:chgData name="Naughton Rachel (R0A) Manchester University NHS FT" userId="ea01823d-cd8d-4f59-bf48-3fb5daab31d8" providerId="ADAL" clId="{10FF3496-7FA0-4668-9257-29EBA9E7945C}" dt="2023-08-11T12:43:40.509" v="1197" actId="1035"/>
          <ac:picMkLst>
            <pc:docMk/>
            <pc:sldMk cId="1311225264" sldId="313"/>
            <ac:picMk id="11" creationId="{4EFCC829-92E2-E171-F1A7-6A3D46923A15}"/>
          </ac:picMkLst>
        </pc:picChg>
        <pc:picChg chg="add mod">
          <ac:chgData name="Naughton Rachel (R0A) Manchester University NHS FT" userId="ea01823d-cd8d-4f59-bf48-3fb5daab31d8" providerId="ADAL" clId="{10FF3496-7FA0-4668-9257-29EBA9E7945C}" dt="2023-08-11T12:43:40.509" v="1197" actId="1035"/>
          <ac:picMkLst>
            <pc:docMk/>
            <pc:sldMk cId="1311225264" sldId="313"/>
            <ac:picMk id="22" creationId="{EA47EA21-316E-AB0E-6D55-58AEC796805A}"/>
          </ac:picMkLst>
        </pc:picChg>
      </pc:sldChg>
      <pc:sldChg chg="new del">
        <pc:chgData name="Naughton Rachel (R0A) Manchester University NHS FT" userId="ea01823d-cd8d-4f59-bf48-3fb5daab31d8" providerId="ADAL" clId="{10FF3496-7FA0-4668-9257-29EBA9E7945C}" dt="2023-08-11T12:46:05.019" v="1229" actId="47"/>
        <pc:sldMkLst>
          <pc:docMk/>
          <pc:sldMk cId="695702884" sldId="314"/>
        </pc:sldMkLst>
      </pc:sldChg>
      <pc:sldChg chg="new del">
        <pc:chgData name="Naughton Rachel (R0A) Manchester University NHS FT" userId="ea01823d-cd8d-4f59-bf48-3fb5daab31d8" providerId="ADAL" clId="{10FF3496-7FA0-4668-9257-29EBA9E7945C}" dt="2023-08-11T12:45:46.362" v="1226" actId="47"/>
        <pc:sldMkLst>
          <pc:docMk/>
          <pc:sldMk cId="1447333124" sldId="314"/>
        </pc:sldMkLst>
      </pc:sldChg>
      <pc:sldChg chg="addSp delSp modSp new mod ord">
        <pc:chgData name="Naughton Rachel (R0A) Manchester University NHS FT" userId="ea01823d-cd8d-4f59-bf48-3fb5daab31d8" providerId="ADAL" clId="{10FF3496-7FA0-4668-9257-29EBA9E7945C}" dt="2023-08-11T13:33:57.776" v="2682" actId="1038"/>
        <pc:sldMkLst>
          <pc:docMk/>
          <pc:sldMk cId="3563192496" sldId="315"/>
        </pc:sldMkLst>
        <pc:spChg chg="mod">
          <ac:chgData name="Naughton Rachel (R0A) Manchester University NHS FT" userId="ea01823d-cd8d-4f59-bf48-3fb5daab31d8" providerId="ADAL" clId="{10FF3496-7FA0-4668-9257-29EBA9E7945C}" dt="2023-08-11T13:33:57.776" v="2682" actId="1038"/>
          <ac:spMkLst>
            <pc:docMk/>
            <pc:sldMk cId="3563192496" sldId="315"/>
            <ac:spMk id="3" creationId="{4EDB3A41-2A19-81E7-F522-13D14E019805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3:33:57.776" v="2682" actId="1038"/>
          <ac:spMkLst>
            <pc:docMk/>
            <pc:sldMk cId="3563192496" sldId="315"/>
            <ac:spMk id="4" creationId="{901E0CBC-B205-ED67-493D-1699ED7FEFE9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3:33:57.776" v="2682" actId="1038"/>
          <ac:spMkLst>
            <pc:docMk/>
            <pc:sldMk cId="3563192496" sldId="315"/>
            <ac:spMk id="5" creationId="{511AB9A8-1BD2-34D2-786B-171A34E5FFF9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3:33:57.776" v="2682" actId="1038"/>
          <ac:spMkLst>
            <pc:docMk/>
            <pc:sldMk cId="3563192496" sldId="315"/>
            <ac:spMk id="7" creationId="{3B7D888C-495A-FB1C-4741-40D103AC27D7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3:33:57.776" v="2682" actId="1038"/>
          <ac:spMkLst>
            <pc:docMk/>
            <pc:sldMk cId="3563192496" sldId="315"/>
            <ac:spMk id="8" creationId="{DC710D89-92BD-3C26-A6BA-16A06EC058F0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3:33:57.776" v="2682" actId="1038"/>
          <ac:spMkLst>
            <pc:docMk/>
            <pc:sldMk cId="3563192496" sldId="315"/>
            <ac:spMk id="9" creationId="{AE98265C-C0C3-5F23-F474-9A2742FE21EE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3:33:57.776" v="2682" actId="1038"/>
          <ac:spMkLst>
            <pc:docMk/>
            <pc:sldMk cId="3563192496" sldId="315"/>
            <ac:spMk id="12" creationId="{77863A99-EF07-F1C3-5E64-6A9552B5725C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3:33:57.776" v="2682" actId="1038"/>
          <ac:spMkLst>
            <pc:docMk/>
            <pc:sldMk cId="3563192496" sldId="315"/>
            <ac:spMk id="13" creationId="{D26355BD-F142-79C2-4C2F-743C8B125E83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3:33:57.776" v="2682" actId="1038"/>
          <ac:spMkLst>
            <pc:docMk/>
            <pc:sldMk cId="3563192496" sldId="315"/>
            <ac:spMk id="14" creationId="{B8C8A8FB-0934-3D90-A54B-F5EDC560792D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3:33:57.776" v="2682" actId="1038"/>
          <ac:spMkLst>
            <pc:docMk/>
            <pc:sldMk cId="3563192496" sldId="315"/>
            <ac:spMk id="16" creationId="{7FA18C72-7E1C-7EAC-E5E6-5B55A57342CE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3:33:57.776" v="2682" actId="1038"/>
          <ac:spMkLst>
            <pc:docMk/>
            <pc:sldMk cId="3563192496" sldId="315"/>
            <ac:spMk id="17" creationId="{F233E333-1581-C4A1-5C3F-2EBEF15AB58C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3:33:57.776" v="2682" actId="1038"/>
          <ac:spMkLst>
            <pc:docMk/>
            <pc:sldMk cId="3563192496" sldId="315"/>
            <ac:spMk id="18" creationId="{BDCB776E-59E6-E977-0A0A-18E231409AE2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3:33:57.776" v="2682" actId="1038"/>
          <ac:spMkLst>
            <pc:docMk/>
            <pc:sldMk cId="3563192496" sldId="315"/>
            <ac:spMk id="19" creationId="{2419E1E0-3971-ECA1-AC50-32DCFCAD88C1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3:33:57.776" v="2682" actId="1038"/>
          <ac:spMkLst>
            <pc:docMk/>
            <pc:sldMk cId="3563192496" sldId="315"/>
            <ac:spMk id="21" creationId="{D4014E9A-2588-A714-5A4E-47BC5A384E37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3:33:57.776" v="2682" actId="1038"/>
          <ac:spMkLst>
            <pc:docMk/>
            <pc:sldMk cId="3563192496" sldId="315"/>
            <ac:spMk id="23" creationId="{1489A332-C65B-57F8-74F6-6CCA4AC1FAE6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2:55:40.437" v="1533" actId="1076"/>
          <ac:spMkLst>
            <pc:docMk/>
            <pc:sldMk cId="3563192496" sldId="315"/>
            <ac:spMk id="24" creationId="{7326C29E-E01D-4481-6DF3-15323234EA88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3:33:57.776" v="2682" actId="1038"/>
          <ac:spMkLst>
            <pc:docMk/>
            <pc:sldMk cId="3563192496" sldId="315"/>
            <ac:spMk id="25" creationId="{DB1055DA-B470-C007-3B22-B13BA3A47E2F}"/>
          </ac:spMkLst>
        </pc:spChg>
        <pc:spChg chg="add del mod">
          <ac:chgData name="Naughton Rachel (R0A) Manchester University NHS FT" userId="ea01823d-cd8d-4f59-bf48-3fb5daab31d8" providerId="ADAL" clId="{10FF3496-7FA0-4668-9257-29EBA9E7945C}" dt="2023-08-11T12:47:11.455" v="1255" actId="478"/>
          <ac:spMkLst>
            <pc:docMk/>
            <pc:sldMk cId="3563192496" sldId="315"/>
            <ac:spMk id="26" creationId="{94A193FB-7AC4-FBCF-95C4-CDA3FC3C7867}"/>
          </ac:spMkLst>
        </pc:spChg>
        <pc:grpChg chg="add mod">
          <ac:chgData name="Naughton Rachel (R0A) Manchester University NHS FT" userId="ea01823d-cd8d-4f59-bf48-3fb5daab31d8" providerId="ADAL" clId="{10FF3496-7FA0-4668-9257-29EBA9E7945C}" dt="2023-08-11T13:33:57.776" v="2682" actId="1038"/>
          <ac:grpSpMkLst>
            <pc:docMk/>
            <pc:sldMk cId="3563192496" sldId="315"/>
            <ac:grpSpMk id="2" creationId="{DF28D2E8-9A45-48C3-D810-1C25513ED808}"/>
          </ac:grpSpMkLst>
        </pc:grpChg>
        <pc:grpChg chg="add mod">
          <ac:chgData name="Naughton Rachel (R0A) Manchester University NHS FT" userId="ea01823d-cd8d-4f59-bf48-3fb5daab31d8" providerId="ADAL" clId="{10FF3496-7FA0-4668-9257-29EBA9E7945C}" dt="2023-08-11T13:33:57.776" v="2682" actId="1038"/>
          <ac:grpSpMkLst>
            <pc:docMk/>
            <pc:sldMk cId="3563192496" sldId="315"/>
            <ac:grpSpMk id="6" creationId="{CBF5DFB2-898C-AEF9-26CD-2E172F300C20}"/>
          </ac:grpSpMkLst>
        </pc:grpChg>
        <pc:grpChg chg="add mod">
          <ac:chgData name="Naughton Rachel (R0A) Manchester University NHS FT" userId="ea01823d-cd8d-4f59-bf48-3fb5daab31d8" providerId="ADAL" clId="{10FF3496-7FA0-4668-9257-29EBA9E7945C}" dt="2023-08-11T13:33:57.776" v="2682" actId="1038"/>
          <ac:grpSpMkLst>
            <pc:docMk/>
            <pc:sldMk cId="3563192496" sldId="315"/>
            <ac:grpSpMk id="11" creationId="{853EF6B0-C488-ABFA-1F11-01A579C36DCC}"/>
          </ac:grpSpMkLst>
        </pc:grpChg>
        <pc:grpChg chg="add mod">
          <ac:chgData name="Naughton Rachel (R0A) Manchester University NHS FT" userId="ea01823d-cd8d-4f59-bf48-3fb5daab31d8" providerId="ADAL" clId="{10FF3496-7FA0-4668-9257-29EBA9E7945C}" dt="2023-08-11T13:33:57.776" v="2682" actId="1038"/>
          <ac:grpSpMkLst>
            <pc:docMk/>
            <pc:sldMk cId="3563192496" sldId="315"/>
            <ac:grpSpMk id="15" creationId="{5A769FDD-5E34-7CE2-D99F-44C792186519}"/>
          </ac:grpSpMkLst>
        </pc:grpChg>
        <pc:grpChg chg="add mod">
          <ac:chgData name="Naughton Rachel (R0A) Manchester University NHS FT" userId="ea01823d-cd8d-4f59-bf48-3fb5daab31d8" providerId="ADAL" clId="{10FF3496-7FA0-4668-9257-29EBA9E7945C}" dt="2023-08-11T13:33:57.776" v="2682" actId="1038"/>
          <ac:grpSpMkLst>
            <pc:docMk/>
            <pc:sldMk cId="3563192496" sldId="315"/>
            <ac:grpSpMk id="20" creationId="{1B562B9C-231D-49EB-33A3-7361E488DCCC}"/>
          </ac:grpSpMkLst>
        </pc:grpChg>
        <pc:picChg chg="add mod">
          <ac:chgData name="Naughton Rachel (R0A) Manchester University NHS FT" userId="ea01823d-cd8d-4f59-bf48-3fb5daab31d8" providerId="ADAL" clId="{10FF3496-7FA0-4668-9257-29EBA9E7945C}" dt="2023-08-11T13:33:57.776" v="2682" actId="1038"/>
          <ac:picMkLst>
            <pc:docMk/>
            <pc:sldMk cId="3563192496" sldId="315"/>
            <ac:picMk id="10" creationId="{60575DC6-3B5D-8A78-D005-599EE1B81F3A}"/>
          </ac:picMkLst>
        </pc:picChg>
        <pc:picChg chg="mod">
          <ac:chgData name="Naughton Rachel (R0A) Manchester University NHS FT" userId="ea01823d-cd8d-4f59-bf48-3fb5daab31d8" providerId="ADAL" clId="{10FF3496-7FA0-4668-9257-29EBA9E7945C}" dt="2023-08-11T13:33:57.776" v="2682" actId="1038"/>
          <ac:picMkLst>
            <pc:docMk/>
            <pc:sldMk cId="3563192496" sldId="315"/>
            <ac:picMk id="22" creationId="{A577584B-E369-4B75-4E3D-0C4F4A317542}"/>
          </ac:picMkLst>
        </pc:picChg>
        <pc:picChg chg="add mod">
          <ac:chgData name="Naughton Rachel (R0A) Manchester University NHS FT" userId="ea01823d-cd8d-4f59-bf48-3fb5daab31d8" providerId="ADAL" clId="{10FF3496-7FA0-4668-9257-29EBA9E7945C}" dt="2023-08-11T13:33:57.776" v="2682" actId="1038"/>
          <ac:picMkLst>
            <pc:docMk/>
            <pc:sldMk cId="3563192496" sldId="315"/>
            <ac:picMk id="28" creationId="{2EB0959B-0EDA-7FE8-0895-E8CD9972272A}"/>
          </ac:picMkLst>
        </pc:picChg>
        <pc:cxnChg chg="add del mod">
          <ac:chgData name="Naughton Rachel (R0A) Manchester University NHS FT" userId="ea01823d-cd8d-4f59-bf48-3fb5daab31d8" providerId="ADAL" clId="{10FF3496-7FA0-4668-9257-29EBA9E7945C}" dt="2023-08-11T12:48:18.112" v="1263" actId="478"/>
          <ac:cxnSpMkLst>
            <pc:docMk/>
            <pc:sldMk cId="3563192496" sldId="315"/>
            <ac:cxnSpMk id="30" creationId="{8B5E3D67-914D-3EBF-7756-DB1E19EEE4A4}"/>
          </ac:cxnSpMkLst>
        </pc:cxnChg>
        <pc:cxnChg chg="add del">
          <ac:chgData name="Naughton Rachel (R0A) Manchester University NHS FT" userId="ea01823d-cd8d-4f59-bf48-3fb5daab31d8" providerId="ADAL" clId="{10FF3496-7FA0-4668-9257-29EBA9E7945C}" dt="2023-08-11T12:48:16.425" v="1262" actId="478"/>
          <ac:cxnSpMkLst>
            <pc:docMk/>
            <pc:sldMk cId="3563192496" sldId="315"/>
            <ac:cxnSpMk id="32" creationId="{11EB490E-308C-E3E9-3FA1-29CB667C0BA9}"/>
          </ac:cxnSpMkLst>
        </pc:cxnChg>
        <pc:cxnChg chg="add del mod">
          <ac:chgData name="Naughton Rachel (R0A) Manchester University NHS FT" userId="ea01823d-cd8d-4f59-bf48-3fb5daab31d8" providerId="ADAL" clId="{10FF3496-7FA0-4668-9257-29EBA9E7945C}" dt="2023-08-11T12:52:54.565" v="1453" actId="478"/>
          <ac:cxnSpMkLst>
            <pc:docMk/>
            <pc:sldMk cId="3563192496" sldId="315"/>
            <ac:cxnSpMk id="34" creationId="{40C3CED6-EBC6-5BC1-313B-6743361C456B}"/>
          </ac:cxnSpMkLst>
        </pc:cxnChg>
        <pc:cxnChg chg="add del mod">
          <ac:chgData name="Naughton Rachel (R0A) Manchester University NHS FT" userId="ea01823d-cd8d-4f59-bf48-3fb5daab31d8" providerId="ADAL" clId="{10FF3496-7FA0-4668-9257-29EBA9E7945C}" dt="2023-08-11T12:49:34.507" v="1274" actId="478"/>
          <ac:cxnSpMkLst>
            <pc:docMk/>
            <pc:sldMk cId="3563192496" sldId="315"/>
            <ac:cxnSpMk id="38" creationId="{B59CA2BE-A621-FB80-7447-B78C66CB8449}"/>
          </ac:cxnSpMkLst>
        </pc:cxnChg>
        <pc:cxnChg chg="add del mod">
          <ac:chgData name="Naughton Rachel (R0A) Manchester University NHS FT" userId="ea01823d-cd8d-4f59-bf48-3fb5daab31d8" providerId="ADAL" clId="{10FF3496-7FA0-4668-9257-29EBA9E7945C}" dt="2023-08-11T12:53:01.198" v="1455" actId="478"/>
          <ac:cxnSpMkLst>
            <pc:docMk/>
            <pc:sldMk cId="3563192496" sldId="315"/>
            <ac:cxnSpMk id="42" creationId="{5B62A052-9B56-4E2B-E01E-B3ED1F3173DD}"/>
          </ac:cxnSpMkLst>
        </pc:cxnChg>
        <pc:cxnChg chg="add mod">
          <ac:chgData name="Naughton Rachel (R0A) Manchester University NHS FT" userId="ea01823d-cd8d-4f59-bf48-3fb5daab31d8" providerId="ADAL" clId="{10FF3496-7FA0-4668-9257-29EBA9E7945C}" dt="2023-08-11T13:33:57.776" v="2682" actId="1038"/>
          <ac:cxnSpMkLst>
            <pc:docMk/>
            <pc:sldMk cId="3563192496" sldId="315"/>
            <ac:cxnSpMk id="44" creationId="{3127CA1C-E51D-C8F9-AC9E-9AEECACD18D0}"/>
          </ac:cxnSpMkLst>
        </pc:cxnChg>
        <pc:cxnChg chg="add mod">
          <ac:chgData name="Naughton Rachel (R0A) Manchester University NHS FT" userId="ea01823d-cd8d-4f59-bf48-3fb5daab31d8" providerId="ADAL" clId="{10FF3496-7FA0-4668-9257-29EBA9E7945C}" dt="2023-08-11T13:33:57.776" v="2682" actId="1038"/>
          <ac:cxnSpMkLst>
            <pc:docMk/>
            <pc:sldMk cId="3563192496" sldId="315"/>
            <ac:cxnSpMk id="45" creationId="{A73208D5-885A-D8B7-8084-1A4E4B144753}"/>
          </ac:cxnSpMkLst>
        </pc:cxnChg>
        <pc:cxnChg chg="add mod">
          <ac:chgData name="Naughton Rachel (R0A) Manchester University NHS FT" userId="ea01823d-cd8d-4f59-bf48-3fb5daab31d8" providerId="ADAL" clId="{10FF3496-7FA0-4668-9257-29EBA9E7945C}" dt="2023-08-11T13:33:57.776" v="2682" actId="1038"/>
          <ac:cxnSpMkLst>
            <pc:docMk/>
            <pc:sldMk cId="3563192496" sldId="315"/>
            <ac:cxnSpMk id="51" creationId="{90174532-4079-F0A0-098A-8E3A2006A54C}"/>
          </ac:cxnSpMkLst>
        </pc:cxnChg>
        <pc:cxnChg chg="add mod">
          <ac:chgData name="Naughton Rachel (R0A) Manchester University NHS FT" userId="ea01823d-cd8d-4f59-bf48-3fb5daab31d8" providerId="ADAL" clId="{10FF3496-7FA0-4668-9257-29EBA9E7945C}" dt="2023-08-11T13:33:57.776" v="2682" actId="1038"/>
          <ac:cxnSpMkLst>
            <pc:docMk/>
            <pc:sldMk cId="3563192496" sldId="315"/>
            <ac:cxnSpMk id="52" creationId="{67F8D715-D705-9107-37CC-7E4095D1DC98}"/>
          </ac:cxnSpMkLst>
        </pc:cxnChg>
      </pc:sldChg>
      <pc:sldChg chg="modSp add mod ord">
        <pc:chgData name="Naughton Rachel (R0A) Manchester University NHS FT" userId="ea01823d-cd8d-4f59-bf48-3fb5daab31d8" providerId="ADAL" clId="{10FF3496-7FA0-4668-9257-29EBA9E7945C}" dt="2023-08-11T12:59:44.909" v="1754" actId="113"/>
        <pc:sldMkLst>
          <pc:docMk/>
          <pc:sldMk cId="3966645601" sldId="316"/>
        </pc:sldMkLst>
        <pc:spChg chg="mod">
          <ac:chgData name="Naughton Rachel (R0A) Manchester University NHS FT" userId="ea01823d-cd8d-4f59-bf48-3fb5daab31d8" providerId="ADAL" clId="{10FF3496-7FA0-4668-9257-29EBA9E7945C}" dt="2023-08-11T12:59:44.909" v="1754" actId="113"/>
          <ac:spMkLst>
            <pc:docMk/>
            <pc:sldMk cId="3966645601" sldId="316"/>
            <ac:spMk id="2" creationId="{3F39D726-2B54-2972-B179-3C5EA43C199C}"/>
          </ac:spMkLst>
        </pc:spChg>
      </pc:sldChg>
      <pc:sldChg chg="modSp add mod ord">
        <pc:chgData name="Naughton Rachel (R0A) Manchester University NHS FT" userId="ea01823d-cd8d-4f59-bf48-3fb5daab31d8" providerId="ADAL" clId="{10FF3496-7FA0-4668-9257-29EBA9E7945C}" dt="2023-08-11T13:38:29.358" v="2718"/>
        <pc:sldMkLst>
          <pc:docMk/>
          <pc:sldMk cId="3854579312" sldId="317"/>
        </pc:sldMkLst>
        <pc:spChg chg="mod">
          <ac:chgData name="Naughton Rachel (R0A) Manchester University NHS FT" userId="ea01823d-cd8d-4f59-bf48-3fb5daab31d8" providerId="ADAL" clId="{10FF3496-7FA0-4668-9257-29EBA9E7945C}" dt="2023-08-11T12:58:46.981" v="1723" actId="1036"/>
          <ac:spMkLst>
            <pc:docMk/>
            <pc:sldMk cId="3854579312" sldId="317"/>
            <ac:spMk id="2" creationId="{3F39D726-2B54-2972-B179-3C5EA43C199C}"/>
          </ac:spMkLst>
        </pc:spChg>
      </pc:sldChg>
      <pc:sldChg chg="modSp add mod">
        <pc:chgData name="Naughton Rachel (R0A) Manchester University NHS FT" userId="ea01823d-cd8d-4f59-bf48-3fb5daab31d8" providerId="ADAL" clId="{10FF3496-7FA0-4668-9257-29EBA9E7945C}" dt="2023-08-11T12:58:56.906" v="1730" actId="20577"/>
        <pc:sldMkLst>
          <pc:docMk/>
          <pc:sldMk cId="686751878" sldId="318"/>
        </pc:sldMkLst>
        <pc:spChg chg="mod">
          <ac:chgData name="Naughton Rachel (R0A) Manchester University NHS FT" userId="ea01823d-cd8d-4f59-bf48-3fb5daab31d8" providerId="ADAL" clId="{10FF3496-7FA0-4668-9257-29EBA9E7945C}" dt="2023-08-11T12:58:56.906" v="1730" actId="20577"/>
          <ac:spMkLst>
            <pc:docMk/>
            <pc:sldMk cId="686751878" sldId="318"/>
            <ac:spMk id="2" creationId="{3F39D726-2B54-2972-B179-3C5EA43C199C}"/>
          </ac:spMkLst>
        </pc:spChg>
      </pc:sldChg>
      <pc:sldChg chg="modSp add mod">
        <pc:chgData name="Naughton Rachel (R0A) Manchester University NHS FT" userId="ea01823d-cd8d-4f59-bf48-3fb5daab31d8" providerId="ADAL" clId="{10FF3496-7FA0-4668-9257-29EBA9E7945C}" dt="2023-08-11T12:59:12.645" v="1752" actId="6549"/>
        <pc:sldMkLst>
          <pc:docMk/>
          <pc:sldMk cId="2356525380" sldId="319"/>
        </pc:sldMkLst>
        <pc:spChg chg="mod">
          <ac:chgData name="Naughton Rachel (R0A) Manchester University NHS FT" userId="ea01823d-cd8d-4f59-bf48-3fb5daab31d8" providerId="ADAL" clId="{10FF3496-7FA0-4668-9257-29EBA9E7945C}" dt="2023-08-11T12:59:12.645" v="1752" actId="6549"/>
          <ac:spMkLst>
            <pc:docMk/>
            <pc:sldMk cId="2356525380" sldId="319"/>
            <ac:spMk id="2" creationId="{3F39D726-2B54-2972-B179-3C5EA43C199C}"/>
          </ac:spMkLst>
        </pc:spChg>
      </pc:sldChg>
      <pc:sldChg chg="addSp delSp modSp new mod">
        <pc:chgData name="Naughton Rachel (R0A) Manchester University NHS FT" userId="ea01823d-cd8d-4f59-bf48-3fb5daab31d8" providerId="ADAL" clId="{10FF3496-7FA0-4668-9257-29EBA9E7945C}" dt="2023-08-11T14:02:22.849" v="3140" actId="20577"/>
        <pc:sldMkLst>
          <pc:docMk/>
          <pc:sldMk cId="568949986" sldId="320"/>
        </pc:sldMkLst>
        <pc:spChg chg="del mod">
          <ac:chgData name="Naughton Rachel (R0A) Manchester University NHS FT" userId="ea01823d-cd8d-4f59-bf48-3fb5daab31d8" providerId="ADAL" clId="{10FF3496-7FA0-4668-9257-29EBA9E7945C}" dt="2023-08-11T13:15:20.263" v="1804" actId="478"/>
          <ac:spMkLst>
            <pc:docMk/>
            <pc:sldMk cId="568949986" sldId="320"/>
            <ac:spMk id="2" creationId="{F6363341-2EBB-4C49-348D-EC7BCCE71CB5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3:14:34.153" v="1794"/>
          <ac:spMkLst>
            <pc:docMk/>
            <pc:sldMk cId="568949986" sldId="320"/>
            <ac:spMk id="8" creationId="{426E1AD2-9608-5F7A-E4BE-9C69DB51C57D}"/>
          </ac:spMkLst>
        </pc:spChg>
        <pc:spChg chg="add del mod">
          <ac:chgData name="Naughton Rachel (R0A) Manchester University NHS FT" userId="ea01823d-cd8d-4f59-bf48-3fb5daab31d8" providerId="ADAL" clId="{10FF3496-7FA0-4668-9257-29EBA9E7945C}" dt="2023-08-11T13:14:33.787" v="1793"/>
          <ac:spMkLst>
            <pc:docMk/>
            <pc:sldMk cId="568949986" sldId="320"/>
            <ac:spMk id="9" creationId="{CF38D4D1-F42B-D5A8-2440-E44A95F3426D}"/>
          </ac:spMkLst>
        </pc:spChg>
        <pc:spChg chg="add del mod">
          <ac:chgData name="Naughton Rachel (R0A) Manchester University NHS FT" userId="ea01823d-cd8d-4f59-bf48-3fb5daab31d8" providerId="ADAL" clId="{10FF3496-7FA0-4668-9257-29EBA9E7945C}" dt="2023-08-11T13:15:21.927" v="1805" actId="478"/>
          <ac:spMkLst>
            <pc:docMk/>
            <pc:sldMk cId="568949986" sldId="320"/>
            <ac:spMk id="11" creationId="{45C4059A-412F-984D-6A6D-AA7003CD9CC7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4:02:22.849" v="3140" actId="20577"/>
          <ac:spMkLst>
            <pc:docMk/>
            <pc:sldMk cId="568949986" sldId="320"/>
            <ac:spMk id="13" creationId="{4E8F2018-CE5F-9242-2541-FCCF460AB000}"/>
          </ac:spMkLst>
        </pc:spChg>
        <pc:spChg chg="add del mod">
          <ac:chgData name="Naughton Rachel (R0A) Manchester University NHS FT" userId="ea01823d-cd8d-4f59-bf48-3fb5daab31d8" providerId="ADAL" clId="{10FF3496-7FA0-4668-9257-29EBA9E7945C}" dt="2023-08-11T13:31:51.933" v="2627" actId="478"/>
          <ac:spMkLst>
            <pc:docMk/>
            <pc:sldMk cId="568949986" sldId="320"/>
            <ac:spMk id="15" creationId="{FA7A65AB-302D-ED67-DB0E-3FD5B0BE4DFC}"/>
          </ac:spMkLst>
        </pc:spChg>
        <pc:grpChg chg="add mod">
          <ac:chgData name="Naughton Rachel (R0A) Manchester University NHS FT" userId="ea01823d-cd8d-4f59-bf48-3fb5daab31d8" providerId="ADAL" clId="{10FF3496-7FA0-4668-9257-29EBA9E7945C}" dt="2023-08-11T13:14:34.153" v="1794"/>
          <ac:grpSpMkLst>
            <pc:docMk/>
            <pc:sldMk cId="568949986" sldId="320"/>
            <ac:grpSpMk id="3" creationId="{BAF99297-3804-32DC-D297-3952C296096B}"/>
          </ac:grpSpMkLst>
        </pc:grpChg>
        <pc:grpChg chg="add mod">
          <ac:chgData name="Naughton Rachel (R0A) Manchester University NHS FT" userId="ea01823d-cd8d-4f59-bf48-3fb5daab31d8" providerId="ADAL" clId="{10FF3496-7FA0-4668-9257-29EBA9E7945C}" dt="2023-08-11T13:14:34.153" v="1794"/>
          <ac:grpSpMkLst>
            <pc:docMk/>
            <pc:sldMk cId="568949986" sldId="320"/>
            <ac:grpSpMk id="5" creationId="{777B78DD-D65B-8C1D-0819-EF8EA8F8D0F0}"/>
          </ac:grpSpMkLst>
        </pc:grpChg>
        <pc:picChg chg="add mod">
          <ac:chgData name="Naughton Rachel (R0A) Manchester University NHS FT" userId="ea01823d-cd8d-4f59-bf48-3fb5daab31d8" providerId="ADAL" clId="{10FF3496-7FA0-4668-9257-29EBA9E7945C}" dt="2023-08-11T13:14:34.153" v="1794"/>
          <ac:picMkLst>
            <pc:docMk/>
            <pc:sldMk cId="568949986" sldId="320"/>
            <ac:picMk id="4" creationId="{FF300ED8-ED8B-C93F-E286-BB0238D27ADB}"/>
          </ac:picMkLst>
        </pc:picChg>
        <pc:picChg chg="add mod">
          <ac:chgData name="Naughton Rachel (R0A) Manchester University NHS FT" userId="ea01823d-cd8d-4f59-bf48-3fb5daab31d8" providerId="ADAL" clId="{10FF3496-7FA0-4668-9257-29EBA9E7945C}" dt="2023-08-11T13:14:34.153" v="1794"/>
          <ac:picMkLst>
            <pc:docMk/>
            <pc:sldMk cId="568949986" sldId="320"/>
            <ac:picMk id="6" creationId="{754250D3-AEF0-AF3B-EAD3-BBE5FF74AACB}"/>
          </ac:picMkLst>
        </pc:picChg>
        <pc:picChg chg="add mod">
          <ac:chgData name="Naughton Rachel (R0A) Manchester University NHS FT" userId="ea01823d-cd8d-4f59-bf48-3fb5daab31d8" providerId="ADAL" clId="{10FF3496-7FA0-4668-9257-29EBA9E7945C}" dt="2023-08-11T13:14:34.153" v="1794"/>
          <ac:picMkLst>
            <pc:docMk/>
            <pc:sldMk cId="568949986" sldId="320"/>
            <ac:picMk id="7" creationId="{4BC7508E-1F6D-41E3-614D-63EFB98841C8}"/>
          </ac:picMkLst>
        </pc:picChg>
        <pc:picChg chg="add mod">
          <ac:chgData name="Naughton Rachel (R0A) Manchester University NHS FT" userId="ea01823d-cd8d-4f59-bf48-3fb5daab31d8" providerId="ADAL" clId="{10FF3496-7FA0-4668-9257-29EBA9E7945C}" dt="2023-08-11T13:36:30.263" v="2711" actId="1076"/>
          <ac:picMkLst>
            <pc:docMk/>
            <pc:sldMk cId="568949986" sldId="320"/>
            <ac:picMk id="6146" creationId="{A1A5BB15-47F1-C337-2355-F6B6355DF9D0}"/>
          </ac:picMkLst>
        </pc:picChg>
        <pc:picChg chg="add mod">
          <ac:chgData name="Naughton Rachel (R0A) Manchester University NHS FT" userId="ea01823d-cd8d-4f59-bf48-3fb5daab31d8" providerId="ADAL" clId="{10FF3496-7FA0-4668-9257-29EBA9E7945C}" dt="2023-08-11T13:36:43.887" v="2715" actId="1076"/>
          <ac:picMkLst>
            <pc:docMk/>
            <pc:sldMk cId="568949986" sldId="320"/>
            <ac:picMk id="6147" creationId="{5CD76E87-4FD6-D19D-BEB9-8A4E7D28554B}"/>
          </ac:picMkLst>
        </pc:picChg>
        <pc:picChg chg="add del mod">
          <ac:chgData name="Naughton Rachel (R0A) Manchester University NHS FT" userId="ea01823d-cd8d-4f59-bf48-3fb5daab31d8" providerId="ADAL" clId="{10FF3496-7FA0-4668-9257-29EBA9E7945C}" dt="2023-08-11T13:35:26.824" v="2700" actId="478"/>
          <ac:picMkLst>
            <pc:docMk/>
            <pc:sldMk cId="568949986" sldId="320"/>
            <ac:picMk id="6148" creationId="{D11F2C8E-EB2F-B5B6-1F7D-F67E35048157}"/>
          </ac:picMkLst>
        </pc:picChg>
      </pc:sldChg>
      <pc:sldChg chg="delSp modSp add mod">
        <pc:chgData name="Naughton Rachel (R0A) Manchester University NHS FT" userId="ea01823d-cd8d-4f59-bf48-3fb5daab31d8" providerId="ADAL" clId="{10FF3496-7FA0-4668-9257-29EBA9E7945C}" dt="2023-08-11T13:36:22.276" v="2710" actId="14100"/>
        <pc:sldMkLst>
          <pc:docMk/>
          <pc:sldMk cId="3292030722" sldId="321"/>
        </pc:sldMkLst>
        <pc:spChg chg="mod">
          <ac:chgData name="Naughton Rachel (R0A) Manchester University NHS FT" userId="ea01823d-cd8d-4f59-bf48-3fb5daab31d8" providerId="ADAL" clId="{10FF3496-7FA0-4668-9257-29EBA9E7945C}" dt="2023-08-11T13:36:15.060" v="2708" actId="14100"/>
          <ac:spMkLst>
            <pc:docMk/>
            <pc:sldMk cId="3292030722" sldId="321"/>
            <ac:spMk id="13" creationId="{4E8F2018-CE5F-9242-2541-FCCF460AB000}"/>
          </ac:spMkLst>
        </pc:spChg>
        <pc:picChg chg="del">
          <ac:chgData name="Naughton Rachel (R0A) Manchester University NHS FT" userId="ea01823d-cd8d-4f59-bf48-3fb5daab31d8" providerId="ADAL" clId="{10FF3496-7FA0-4668-9257-29EBA9E7945C}" dt="2023-08-11T13:34:30.128" v="2687" actId="478"/>
          <ac:picMkLst>
            <pc:docMk/>
            <pc:sldMk cId="3292030722" sldId="321"/>
            <ac:picMk id="6146" creationId="{A1A5BB15-47F1-C337-2355-F6B6355DF9D0}"/>
          </ac:picMkLst>
        </pc:picChg>
        <pc:picChg chg="del">
          <ac:chgData name="Naughton Rachel (R0A) Manchester University NHS FT" userId="ea01823d-cd8d-4f59-bf48-3fb5daab31d8" providerId="ADAL" clId="{10FF3496-7FA0-4668-9257-29EBA9E7945C}" dt="2023-08-11T13:34:24.264" v="2686" actId="478"/>
          <ac:picMkLst>
            <pc:docMk/>
            <pc:sldMk cId="3292030722" sldId="321"/>
            <ac:picMk id="6147" creationId="{5CD76E87-4FD6-D19D-BEB9-8A4E7D28554B}"/>
          </ac:picMkLst>
        </pc:picChg>
        <pc:picChg chg="mod">
          <ac:chgData name="Naughton Rachel (R0A) Manchester University NHS FT" userId="ea01823d-cd8d-4f59-bf48-3fb5daab31d8" providerId="ADAL" clId="{10FF3496-7FA0-4668-9257-29EBA9E7945C}" dt="2023-08-11T13:36:22.276" v="2710" actId="14100"/>
          <ac:picMkLst>
            <pc:docMk/>
            <pc:sldMk cId="3292030722" sldId="321"/>
            <ac:picMk id="6148" creationId="{D11F2C8E-EB2F-B5B6-1F7D-F67E35048157}"/>
          </ac:picMkLst>
        </pc:picChg>
      </pc:sldChg>
      <pc:sldChg chg="addSp modSp new mod modClrScheme chgLayout">
        <pc:chgData name="Naughton Rachel (R0A) Manchester University NHS FT" userId="ea01823d-cd8d-4f59-bf48-3fb5daab31d8" providerId="ADAL" clId="{10FF3496-7FA0-4668-9257-29EBA9E7945C}" dt="2023-08-11T13:30:41.374" v="2619" actId="1076"/>
        <pc:sldMkLst>
          <pc:docMk/>
          <pc:sldMk cId="1247352896" sldId="322"/>
        </pc:sldMkLst>
        <pc:spChg chg="mod ord">
          <ac:chgData name="Naughton Rachel (R0A) Manchester University NHS FT" userId="ea01823d-cd8d-4f59-bf48-3fb5daab31d8" providerId="ADAL" clId="{10FF3496-7FA0-4668-9257-29EBA9E7945C}" dt="2023-08-11T13:30:38.116" v="2618" actId="1076"/>
          <ac:spMkLst>
            <pc:docMk/>
            <pc:sldMk cId="1247352896" sldId="322"/>
            <ac:spMk id="2" creationId="{8B1A3881-F7C1-F7E2-A021-46F8CAA7AAD0}"/>
          </ac:spMkLst>
        </pc:spChg>
        <pc:picChg chg="add mod">
          <ac:chgData name="Naughton Rachel (R0A) Manchester University NHS FT" userId="ea01823d-cd8d-4f59-bf48-3fb5daab31d8" providerId="ADAL" clId="{10FF3496-7FA0-4668-9257-29EBA9E7945C}" dt="2023-08-11T13:30:41.374" v="2619" actId="1076"/>
          <ac:picMkLst>
            <pc:docMk/>
            <pc:sldMk cId="1247352896" sldId="322"/>
            <ac:picMk id="4" creationId="{F89DD536-F810-0277-CA1C-99E2750FC368}"/>
          </ac:picMkLst>
        </pc:picChg>
      </pc:sldChg>
      <pc:sldChg chg="addSp modSp new mod ord">
        <pc:chgData name="Naughton Rachel (R0A) Manchester University NHS FT" userId="ea01823d-cd8d-4f59-bf48-3fb5daab31d8" providerId="ADAL" clId="{10FF3496-7FA0-4668-9257-29EBA9E7945C}" dt="2023-08-11T13:28:08.347" v="2575"/>
        <pc:sldMkLst>
          <pc:docMk/>
          <pc:sldMk cId="2763667086" sldId="323"/>
        </pc:sldMkLst>
        <pc:spChg chg="mod">
          <ac:chgData name="Naughton Rachel (R0A) Manchester University NHS FT" userId="ea01823d-cd8d-4f59-bf48-3fb5daab31d8" providerId="ADAL" clId="{10FF3496-7FA0-4668-9257-29EBA9E7945C}" dt="2023-08-11T13:28:05.394" v="2573" actId="20577"/>
          <ac:spMkLst>
            <pc:docMk/>
            <pc:sldMk cId="2763667086" sldId="323"/>
            <ac:spMk id="2" creationId="{8E84A17C-9279-72E0-447C-DB35097D9468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3:24:28.204" v="2231"/>
          <ac:spMkLst>
            <pc:docMk/>
            <pc:sldMk cId="2763667086" sldId="323"/>
            <ac:spMk id="3" creationId="{450639AE-76C9-8014-0729-5D622F6FD2CF}"/>
          </ac:spMkLst>
        </pc:spChg>
      </pc:sldChg>
      <pc:sldChg chg="new del">
        <pc:chgData name="Naughton Rachel (R0A) Manchester University NHS FT" userId="ea01823d-cd8d-4f59-bf48-3fb5daab31d8" providerId="ADAL" clId="{10FF3496-7FA0-4668-9257-29EBA9E7945C}" dt="2023-08-11T14:16:07.617" v="3360" actId="47"/>
        <pc:sldMkLst>
          <pc:docMk/>
          <pc:sldMk cId="1736555226" sldId="324"/>
        </pc:sldMkLst>
      </pc:sldChg>
      <pc:sldChg chg="addSp delSp modSp new mod">
        <pc:chgData name="Naughton Rachel (R0A) Manchester University NHS FT" userId="ea01823d-cd8d-4f59-bf48-3fb5daab31d8" providerId="ADAL" clId="{10FF3496-7FA0-4668-9257-29EBA9E7945C}" dt="2023-08-11T13:43:16.669" v="2939" actId="1035"/>
        <pc:sldMkLst>
          <pc:docMk/>
          <pc:sldMk cId="2775808612" sldId="325"/>
        </pc:sldMkLst>
        <pc:spChg chg="del mod">
          <ac:chgData name="Naughton Rachel (R0A) Manchester University NHS FT" userId="ea01823d-cd8d-4f59-bf48-3fb5daab31d8" providerId="ADAL" clId="{10FF3496-7FA0-4668-9257-29EBA9E7945C}" dt="2023-08-11T13:41:41.393" v="2775" actId="478"/>
          <ac:spMkLst>
            <pc:docMk/>
            <pc:sldMk cId="2775808612" sldId="325"/>
            <ac:spMk id="2" creationId="{4ACF6157-F627-7601-9E29-7E7C6EA87386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3:43:16.669" v="2939" actId="1035"/>
          <ac:spMkLst>
            <pc:docMk/>
            <pc:sldMk cId="2775808612" sldId="325"/>
            <ac:spMk id="3" creationId="{6F7C1333-E382-D119-685B-B2C19376399B}"/>
          </ac:spMkLst>
        </pc:spChg>
        <pc:spChg chg="add del mod">
          <ac:chgData name="Naughton Rachel (R0A) Manchester University NHS FT" userId="ea01823d-cd8d-4f59-bf48-3fb5daab31d8" providerId="ADAL" clId="{10FF3496-7FA0-4668-9257-29EBA9E7945C}" dt="2023-08-11T13:41:43.972" v="2776" actId="478"/>
          <ac:spMkLst>
            <pc:docMk/>
            <pc:sldMk cId="2775808612" sldId="325"/>
            <ac:spMk id="5" creationId="{0249C6A7-3280-C705-69C7-80E0057D7181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3:43:16.669" v="2939" actId="1035"/>
          <ac:spMkLst>
            <pc:docMk/>
            <pc:sldMk cId="2775808612" sldId="325"/>
            <ac:spMk id="6" creationId="{AC63D23F-ACB9-4E6A-C239-22A574CBF2D9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3:43:16.669" v="2939" actId="1035"/>
          <ac:spMkLst>
            <pc:docMk/>
            <pc:sldMk cId="2775808612" sldId="325"/>
            <ac:spMk id="7" creationId="{5E85231E-DDA7-7355-8A0B-D655CD0D3084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3:43:16.669" v="2939" actId="1035"/>
          <ac:spMkLst>
            <pc:docMk/>
            <pc:sldMk cId="2775808612" sldId="325"/>
            <ac:spMk id="8" creationId="{4DDBEDB6-D549-F18D-BEB8-5220A6F0A081}"/>
          </ac:spMkLst>
        </pc:spChg>
        <pc:picChg chg="add del mod">
          <ac:chgData name="Naughton Rachel (R0A) Manchester University NHS FT" userId="ea01823d-cd8d-4f59-bf48-3fb5daab31d8" providerId="ADAL" clId="{10FF3496-7FA0-4668-9257-29EBA9E7945C}" dt="2023-08-11T13:39:18.463" v="2733"/>
          <ac:picMkLst>
            <pc:docMk/>
            <pc:sldMk cId="2775808612" sldId="325"/>
            <ac:picMk id="8194" creationId="{EBFD61B0-D52D-B761-6BDA-ECB42A614949}"/>
          </ac:picMkLst>
        </pc:picChg>
        <pc:picChg chg="add del mod">
          <ac:chgData name="Naughton Rachel (R0A) Manchester University NHS FT" userId="ea01823d-cd8d-4f59-bf48-3fb5daab31d8" providerId="ADAL" clId="{10FF3496-7FA0-4668-9257-29EBA9E7945C}" dt="2023-08-11T13:39:18.463" v="2733"/>
          <ac:picMkLst>
            <pc:docMk/>
            <pc:sldMk cId="2775808612" sldId="325"/>
            <ac:picMk id="8195" creationId="{76FDD781-FBF4-DF92-05D6-9FD74C5EBBA8}"/>
          </ac:picMkLst>
        </pc:picChg>
        <pc:picChg chg="add del mod">
          <ac:chgData name="Naughton Rachel (R0A) Manchester University NHS FT" userId="ea01823d-cd8d-4f59-bf48-3fb5daab31d8" providerId="ADAL" clId="{10FF3496-7FA0-4668-9257-29EBA9E7945C}" dt="2023-08-11T13:39:18.463" v="2733"/>
          <ac:picMkLst>
            <pc:docMk/>
            <pc:sldMk cId="2775808612" sldId="325"/>
            <ac:picMk id="8196" creationId="{F05F6141-546C-B37C-625D-3EA6BEF0FFB4}"/>
          </ac:picMkLst>
        </pc:picChg>
        <pc:picChg chg="add del mod">
          <ac:chgData name="Naughton Rachel (R0A) Manchester University NHS FT" userId="ea01823d-cd8d-4f59-bf48-3fb5daab31d8" providerId="ADAL" clId="{10FF3496-7FA0-4668-9257-29EBA9E7945C}" dt="2023-08-11T13:39:18.463" v="2733"/>
          <ac:picMkLst>
            <pc:docMk/>
            <pc:sldMk cId="2775808612" sldId="325"/>
            <ac:picMk id="8197" creationId="{9F8AB98C-E5FF-DBB7-346D-9739D4A1B673}"/>
          </ac:picMkLst>
        </pc:picChg>
        <pc:picChg chg="add del mod">
          <ac:chgData name="Naughton Rachel (R0A) Manchester University NHS FT" userId="ea01823d-cd8d-4f59-bf48-3fb5daab31d8" providerId="ADAL" clId="{10FF3496-7FA0-4668-9257-29EBA9E7945C}" dt="2023-08-11T13:39:18.463" v="2733"/>
          <ac:picMkLst>
            <pc:docMk/>
            <pc:sldMk cId="2775808612" sldId="325"/>
            <ac:picMk id="8198" creationId="{99569F8C-A7F5-C7C3-89C8-D9BC4D6F4889}"/>
          </ac:picMkLst>
        </pc:picChg>
        <pc:picChg chg="add del mod">
          <ac:chgData name="Naughton Rachel (R0A) Manchester University NHS FT" userId="ea01823d-cd8d-4f59-bf48-3fb5daab31d8" providerId="ADAL" clId="{10FF3496-7FA0-4668-9257-29EBA9E7945C}" dt="2023-08-11T13:39:18.463" v="2733"/>
          <ac:picMkLst>
            <pc:docMk/>
            <pc:sldMk cId="2775808612" sldId="325"/>
            <ac:picMk id="8199" creationId="{AD81F0BD-8170-8538-FCAF-9A1B6006F2EB}"/>
          </ac:picMkLst>
        </pc:picChg>
        <pc:picChg chg="add del mod">
          <ac:chgData name="Naughton Rachel (R0A) Manchester University NHS FT" userId="ea01823d-cd8d-4f59-bf48-3fb5daab31d8" providerId="ADAL" clId="{10FF3496-7FA0-4668-9257-29EBA9E7945C}" dt="2023-08-11T13:39:18.463" v="2733"/>
          <ac:picMkLst>
            <pc:docMk/>
            <pc:sldMk cId="2775808612" sldId="325"/>
            <ac:picMk id="8200" creationId="{CF1445F1-E385-522D-7001-7291E8FE6F0F}"/>
          </ac:picMkLst>
        </pc:picChg>
        <pc:picChg chg="add del mod">
          <ac:chgData name="Naughton Rachel (R0A) Manchester University NHS FT" userId="ea01823d-cd8d-4f59-bf48-3fb5daab31d8" providerId="ADAL" clId="{10FF3496-7FA0-4668-9257-29EBA9E7945C}" dt="2023-08-11T13:39:18.463" v="2733"/>
          <ac:picMkLst>
            <pc:docMk/>
            <pc:sldMk cId="2775808612" sldId="325"/>
            <ac:picMk id="8201" creationId="{1F6E0D50-AC2E-0BEF-4777-FBB54CF3922F}"/>
          </ac:picMkLst>
        </pc:picChg>
        <pc:picChg chg="add mod">
          <ac:chgData name="Naughton Rachel (R0A) Manchester University NHS FT" userId="ea01823d-cd8d-4f59-bf48-3fb5daab31d8" providerId="ADAL" clId="{10FF3496-7FA0-4668-9257-29EBA9E7945C}" dt="2023-08-11T13:43:16.669" v="2939" actId="1035"/>
          <ac:picMkLst>
            <pc:docMk/>
            <pc:sldMk cId="2775808612" sldId="325"/>
            <ac:picMk id="8203" creationId="{B65AA01E-9F5B-687A-B110-668F0378F0CF}"/>
          </ac:picMkLst>
        </pc:picChg>
        <pc:picChg chg="add mod">
          <ac:chgData name="Naughton Rachel (R0A) Manchester University NHS FT" userId="ea01823d-cd8d-4f59-bf48-3fb5daab31d8" providerId="ADAL" clId="{10FF3496-7FA0-4668-9257-29EBA9E7945C}" dt="2023-08-11T13:43:16.669" v="2939" actId="1035"/>
          <ac:picMkLst>
            <pc:docMk/>
            <pc:sldMk cId="2775808612" sldId="325"/>
            <ac:picMk id="8204" creationId="{F6EA6765-075A-AC63-CDF4-87D15FE65EFB}"/>
          </ac:picMkLst>
        </pc:picChg>
        <pc:picChg chg="add mod">
          <ac:chgData name="Naughton Rachel (R0A) Manchester University NHS FT" userId="ea01823d-cd8d-4f59-bf48-3fb5daab31d8" providerId="ADAL" clId="{10FF3496-7FA0-4668-9257-29EBA9E7945C}" dt="2023-08-11T13:43:16.669" v="2939" actId="1035"/>
          <ac:picMkLst>
            <pc:docMk/>
            <pc:sldMk cId="2775808612" sldId="325"/>
            <ac:picMk id="8205" creationId="{1A4B4FBC-5F08-9843-F663-975238361F53}"/>
          </ac:picMkLst>
        </pc:picChg>
        <pc:picChg chg="add mod">
          <ac:chgData name="Naughton Rachel (R0A) Manchester University NHS FT" userId="ea01823d-cd8d-4f59-bf48-3fb5daab31d8" providerId="ADAL" clId="{10FF3496-7FA0-4668-9257-29EBA9E7945C}" dt="2023-08-11T13:43:16.669" v="2939" actId="1035"/>
          <ac:picMkLst>
            <pc:docMk/>
            <pc:sldMk cId="2775808612" sldId="325"/>
            <ac:picMk id="8206" creationId="{A9E34488-BF61-AC86-67CD-480D30C74676}"/>
          </ac:picMkLst>
        </pc:picChg>
      </pc:sldChg>
      <pc:sldChg chg="addSp delSp modSp add mod">
        <pc:chgData name="Naughton Rachel (R0A) Manchester University NHS FT" userId="ea01823d-cd8d-4f59-bf48-3fb5daab31d8" providerId="ADAL" clId="{10FF3496-7FA0-4668-9257-29EBA9E7945C}" dt="2023-08-11T13:45:36.223" v="3060" actId="20577"/>
        <pc:sldMkLst>
          <pc:docMk/>
          <pc:sldMk cId="989204051" sldId="326"/>
        </pc:sldMkLst>
        <pc:spChg chg="mod">
          <ac:chgData name="Naughton Rachel (R0A) Manchester University NHS FT" userId="ea01823d-cd8d-4f59-bf48-3fb5daab31d8" providerId="ADAL" clId="{10FF3496-7FA0-4668-9257-29EBA9E7945C}" dt="2023-08-11T13:45:11.568" v="3001" actId="20577"/>
          <ac:spMkLst>
            <pc:docMk/>
            <pc:sldMk cId="989204051" sldId="326"/>
            <ac:spMk id="3" creationId="{6F7C1333-E382-D119-685B-B2C19376399B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3:45:29.969" v="3049" actId="20577"/>
          <ac:spMkLst>
            <pc:docMk/>
            <pc:sldMk cId="989204051" sldId="326"/>
            <ac:spMk id="6" creationId="{AC63D23F-ACB9-4E6A-C239-22A574CBF2D9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3:45:17.063" v="3012" actId="20577"/>
          <ac:spMkLst>
            <pc:docMk/>
            <pc:sldMk cId="989204051" sldId="326"/>
            <ac:spMk id="7" creationId="{5E85231E-DDA7-7355-8A0B-D655CD0D3084}"/>
          </ac:spMkLst>
        </pc:spChg>
        <pc:spChg chg="mod">
          <ac:chgData name="Naughton Rachel (R0A) Manchester University NHS FT" userId="ea01823d-cd8d-4f59-bf48-3fb5daab31d8" providerId="ADAL" clId="{10FF3496-7FA0-4668-9257-29EBA9E7945C}" dt="2023-08-11T13:45:36.223" v="3060" actId="20577"/>
          <ac:spMkLst>
            <pc:docMk/>
            <pc:sldMk cId="989204051" sldId="326"/>
            <ac:spMk id="8" creationId="{4DDBEDB6-D549-F18D-BEB8-5220A6F0A081}"/>
          </ac:spMkLst>
        </pc:spChg>
        <pc:picChg chg="del">
          <ac:chgData name="Naughton Rachel (R0A) Manchester University NHS FT" userId="ea01823d-cd8d-4f59-bf48-3fb5daab31d8" providerId="ADAL" clId="{10FF3496-7FA0-4668-9257-29EBA9E7945C}" dt="2023-08-11T13:44:00.502" v="2945" actId="478"/>
          <ac:picMkLst>
            <pc:docMk/>
            <pc:sldMk cId="989204051" sldId="326"/>
            <ac:picMk id="8203" creationId="{B65AA01E-9F5B-687A-B110-668F0378F0CF}"/>
          </ac:picMkLst>
        </pc:picChg>
        <pc:picChg chg="del">
          <ac:chgData name="Naughton Rachel (R0A) Manchester University NHS FT" userId="ea01823d-cd8d-4f59-bf48-3fb5daab31d8" providerId="ADAL" clId="{10FF3496-7FA0-4668-9257-29EBA9E7945C}" dt="2023-08-11T13:44:34.224" v="2954" actId="478"/>
          <ac:picMkLst>
            <pc:docMk/>
            <pc:sldMk cId="989204051" sldId="326"/>
            <ac:picMk id="8204" creationId="{F6EA6765-075A-AC63-CDF4-87D15FE65EFB}"/>
          </ac:picMkLst>
        </pc:picChg>
        <pc:picChg chg="del mod">
          <ac:chgData name="Naughton Rachel (R0A) Manchester University NHS FT" userId="ea01823d-cd8d-4f59-bf48-3fb5daab31d8" providerId="ADAL" clId="{10FF3496-7FA0-4668-9257-29EBA9E7945C}" dt="2023-08-11T13:44:53.143" v="2960" actId="478"/>
          <ac:picMkLst>
            <pc:docMk/>
            <pc:sldMk cId="989204051" sldId="326"/>
            <ac:picMk id="8205" creationId="{1A4B4FBC-5F08-9843-F663-975238361F53}"/>
          </ac:picMkLst>
        </pc:picChg>
        <pc:picChg chg="del">
          <ac:chgData name="Naughton Rachel (R0A) Manchester University NHS FT" userId="ea01823d-cd8d-4f59-bf48-3fb5daab31d8" providerId="ADAL" clId="{10FF3496-7FA0-4668-9257-29EBA9E7945C}" dt="2023-08-11T13:44:14.242" v="2949" actId="478"/>
          <ac:picMkLst>
            <pc:docMk/>
            <pc:sldMk cId="989204051" sldId="326"/>
            <ac:picMk id="8206" creationId="{A9E34488-BF61-AC86-67CD-480D30C74676}"/>
          </ac:picMkLst>
        </pc:picChg>
        <pc:picChg chg="add mod">
          <ac:chgData name="Naughton Rachel (R0A) Manchester University NHS FT" userId="ea01823d-cd8d-4f59-bf48-3fb5daab31d8" providerId="ADAL" clId="{10FF3496-7FA0-4668-9257-29EBA9E7945C}" dt="2023-08-11T13:43:58.982" v="2944" actId="167"/>
          <ac:picMkLst>
            <pc:docMk/>
            <pc:sldMk cId="989204051" sldId="326"/>
            <ac:picMk id="9218" creationId="{26EDC349-FE72-C4DE-5945-8CFFE6D12BA9}"/>
          </ac:picMkLst>
        </pc:picChg>
        <pc:picChg chg="add mod">
          <ac:chgData name="Naughton Rachel (R0A) Manchester University NHS FT" userId="ea01823d-cd8d-4f59-bf48-3fb5daab31d8" providerId="ADAL" clId="{10FF3496-7FA0-4668-9257-29EBA9E7945C}" dt="2023-08-11T13:44:57.676" v="2969" actId="1038"/>
          <ac:picMkLst>
            <pc:docMk/>
            <pc:sldMk cId="989204051" sldId="326"/>
            <ac:picMk id="9220" creationId="{731E2A42-D495-7C6A-84E4-6EA403DE6D27}"/>
          </ac:picMkLst>
        </pc:picChg>
        <pc:picChg chg="add mod">
          <ac:chgData name="Naughton Rachel (R0A) Manchester University NHS FT" userId="ea01823d-cd8d-4f59-bf48-3fb5daab31d8" providerId="ADAL" clId="{10FF3496-7FA0-4668-9257-29EBA9E7945C}" dt="2023-08-11T13:44:33.003" v="2953" actId="167"/>
          <ac:picMkLst>
            <pc:docMk/>
            <pc:sldMk cId="989204051" sldId="326"/>
            <ac:picMk id="9222" creationId="{4CC690E4-1E51-83FD-A8C7-FC7CAFB75288}"/>
          </ac:picMkLst>
        </pc:picChg>
        <pc:picChg chg="add mod">
          <ac:chgData name="Naughton Rachel (R0A) Manchester University NHS FT" userId="ea01823d-cd8d-4f59-bf48-3fb5daab31d8" providerId="ADAL" clId="{10FF3496-7FA0-4668-9257-29EBA9E7945C}" dt="2023-08-11T13:44:51.726" v="2959" actId="14100"/>
          <ac:picMkLst>
            <pc:docMk/>
            <pc:sldMk cId="989204051" sldId="326"/>
            <ac:picMk id="9224" creationId="{3F82BE48-68D4-0748-3A0E-6DF46B603509}"/>
          </ac:picMkLst>
        </pc:picChg>
      </pc:sldChg>
      <pc:sldChg chg="addSp delSp modSp new del mod">
        <pc:chgData name="Naughton Rachel (R0A) Manchester University NHS FT" userId="ea01823d-cd8d-4f59-bf48-3fb5daab31d8" providerId="ADAL" clId="{10FF3496-7FA0-4668-9257-29EBA9E7945C}" dt="2023-08-11T14:04:31.855" v="3164" actId="47"/>
        <pc:sldMkLst>
          <pc:docMk/>
          <pc:sldMk cId="2092935398" sldId="327"/>
        </pc:sldMkLst>
        <pc:spChg chg="del">
          <ac:chgData name="Naughton Rachel (R0A) Manchester University NHS FT" userId="ea01823d-cd8d-4f59-bf48-3fb5daab31d8" providerId="ADAL" clId="{10FF3496-7FA0-4668-9257-29EBA9E7945C}" dt="2023-08-11T13:46:19.459" v="3062" actId="478"/>
          <ac:spMkLst>
            <pc:docMk/>
            <pc:sldMk cId="2092935398" sldId="327"/>
            <ac:spMk id="2" creationId="{A0F691A5-53E8-D494-6660-64D998E510D7}"/>
          </ac:spMkLst>
        </pc:spChg>
        <pc:spChg chg="add del mod">
          <ac:chgData name="Naughton Rachel (R0A) Manchester University NHS FT" userId="ea01823d-cd8d-4f59-bf48-3fb5daab31d8" providerId="ADAL" clId="{10FF3496-7FA0-4668-9257-29EBA9E7945C}" dt="2023-08-11T13:49:13.648" v="3069" actId="478"/>
          <ac:spMkLst>
            <pc:docMk/>
            <pc:sldMk cId="2092935398" sldId="327"/>
            <ac:spMk id="3" creationId="{AE007086-1080-F1DB-D81D-93E5E12A8C8B}"/>
          </ac:spMkLst>
        </pc:spChg>
        <pc:spChg chg="add del mod">
          <ac:chgData name="Naughton Rachel (R0A) Manchester University NHS FT" userId="ea01823d-cd8d-4f59-bf48-3fb5daab31d8" providerId="ADAL" clId="{10FF3496-7FA0-4668-9257-29EBA9E7945C}" dt="2023-08-11T13:49:13.648" v="3069" actId="478"/>
          <ac:spMkLst>
            <pc:docMk/>
            <pc:sldMk cId="2092935398" sldId="327"/>
            <ac:spMk id="4" creationId="{157050BF-0EC7-8720-A0FA-0229167BF28A}"/>
          </ac:spMkLst>
        </pc:spChg>
        <pc:spChg chg="add del mod">
          <ac:chgData name="Naughton Rachel (R0A) Manchester University NHS FT" userId="ea01823d-cd8d-4f59-bf48-3fb5daab31d8" providerId="ADAL" clId="{10FF3496-7FA0-4668-9257-29EBA9E7945C}" dt="2023-08-11T13:49:13.648" v="3069" actId="478"/>
          <ac:spMkLst>
            <pc:docMk/>
            <pc:sldMk cId="2092935398" sldId="327"/>
            <ac:spMk id="5" creationId="{790ADE30-3E61-8D76-C6F9-3D5763E31FE5}"/>
          </ac:spMkLst>
        </pc:spChg>
        <pc:spChg chg="add del mod">
          <ac:chgData name="Naughton Rachel (R0A) Manchester University NHS FT" userId="ea01823d-cd8d-4f59-bf48-3fb5daab31d8" providerId="ADAL" clId="{10FF3496-7FA0-4668-9257-29EBA9E7945C}" dt="2023-08-11T13:51:24.772" v="3084"/>
          <ac:spMkLst>
            <pc:docMk/>
            <pc:sldMk cId="2092935398" sldId="327"/>
            <ac:spMk id="6" creationId="{A6C3200C-F66F-C555-85E4-65F1458800EE}"/>
          </ac:spMkLst>
        </pc:spChg>
        <pc:spChg chg="add del mod">
          <ac:chgData name="Naughton Rachel (R0A) Manchester University NHS FT" userId="ea01823d-cd8d-4f59-bf48-3fb5daab31d8" providerId="ADAL" clId="{10FF3496-7FA0-4668-9257-29EBA9E7945C}" dt="2023-08-11T13:51:24.772" v="3084"/>
          <ac:spMkLst>
            <pc:docMk/>
            <pc:sldMk cId="2092935398" sldId="327"/>
            <ac:spMk id="7" creationId="{9409180B-AFF6-6B7D-7735-F4CF837A17BA}"/>
          </ac:spMkLst>
        </pc:spChg>
        <pc:spChg chg="add del mod">
          <ac:chgData name="Naughton Rachel (R0A) Manchester University NHS FT" userId="ea01823d-cd8d-4f59-bf48-3fb5daab31d8" providerId="ADAL" clId="{10FF3496-7FA0-4668-9257-29EBA9E7945C}" dt="2023-08-11T13:51:24.772" v="3084"/>
          <ac:spMkLst>
            <pc:docMk/>
            <pc:sldMk cId="2092935398" sldId="327"/>
            <ac:spMk id="8" creationId="{31893245-BFD0-4707-3D57-3C106DBE8747}"/>
          </ac:spMkLst>
        </pc:spChg>
        <pc:picChg chg="add del mod">
          <ac:chgData name="Naughton Rachel (R0A) Manchester University NHS FT" userId="ea01823d-cd8d-4f59-bf48-3fb5daab31d8" providerId="ADAL" clId="{10FF3496-7FA0-4668-9257-29EBA9E7945C}" dt="2023-08-11T13:56:08.641" v="3086" actId="478"/>
          <ac:picMkLst>
            <pc:docMk/>
            <pc:sldMk cId="2092935398" sldId="327"/>
            <ac:picMk id="10242" creationId="{0F6371F2-F6E0-1EEF-858B-AAD567EB922D}"/>
          </ac:picMkLst>
        </pc:picChg>
        <pc:picChg chg="add del mod">
          <ac:chgData name="Naughton Rachel (R0A) Manchester University NHS FT" userId="ea01823d-cd8d-4f59-bf48-3fb5daab31d8" providerId="ADAL" clId="{10FF3496-7FA0-4668-9257-29EBA9E7945C}" dt="2023-08-11T13:56:07.416" v="3085" actId="478"/>
          <ac:picMkLst>
            <pc:docMk/>
            <pc:sldMk cId="2092935398" sldId="327"/>
            <ac:picMk id="10244" creationId="{5427E86C-E148-21EF-D848-F108D2079F51}"/>
          </ac:picMkLst>
        </pc:picChg>
        <pc:picChg chg="add del mod">
          <ac:chgData name="Naughton Rachel (R0A) Manchester University NHS FT" userId="ea01823d-cd8d-4f59-bf48-3fb5daab31d8" providerId="ADAL" clId="{10FF3496-7FA0-4668-9257-29EBA9E7945C}" dt="2023-08-11T13:56:07.416" v="3085" actId="478"/>
          <ac:picMkLst>
            <pc:docMk/>
            <pc:sldMk cId="2092935398" sldId="327"/>
            <ac:picMk id="10246" creationId="{DC7A04CE-B8B4-45BA-B2B8-7469CA536563}"/>
          </ac:picMkLst>
        </pc:picChg>
      </pc:sldChg>
      <pc:sldChg chg="addSp modSp new mod">
        <pc:chgData name="Naughton Rachel (R0A) Manchester University NHS FT" userId="ea01823d-cd8d-4f59-bf48-3fb5daab31d8" providerId="ADAL" clId="{10FF3496-7FA0-4668-9257-29EBA9E7945C}" dt="2023-08-11T13:59:22.066" v="3112" actId="1076"/>
        <pc:sldMkLst>
          <pc:docMk/>
          <pc:sldMk cId="3144887691" sldId="328"/>
        </pc:sldMkLst>
        <pc:spChg chg="add mod">
          <ac:chgData name="Naughton Rachel (R0A) Manchester University NHS FT" userId="ea01823d-cd8d-4f59-bf48-3fb5daab31d8" providerId="ADAL" clId="{10FF3496-7FA0-4668-9257-29EBA9E7945C}" dt="2023-08-11T13:59:22.066" v="3112" actId="1076"/>
          <ac:spMkLst>
            <pc:docMk/>
            <pc:sldMk cId="3144887691" sldId="328"/>
            <ac:spMk id="5" creationId="{D2F7AB5F-1BDD-E36D-9C11-0CF7380EC32D}"/>
          </ac:spMkLst>
        </pc:spChg>
        <pc:picChg chg="add mod modCrop">
          <ac:chgData name="Naughton Rachel (R0A) Manchester University NHS FT" userId="ea01823d-cd8d-4f59-bf48-3fb5daab31d8" providerId="ADAL" clId="{10FF3496-7FA0-4668-9257-29EBA9E7945C}" dt="2023-08-11T13:59:16.091" v="3111" actId="1076"/>
          <ac:picMkLst>
            <pc:docMk/>
            <pc:sldMk cId="3144887691" sldId="328"/>
            <ac:picMk id="3" creationId="{443C654F-070B-9C60-8A57-6CE1A54EB131}"/>
          </ac:picMkLst>
        </pc:picChg>
      </pc:sldChg>
      <pc:sldChg chg="addSp modSp new mod">
        <pc:chgData name="Naughton Rachel (R0A) Manchester University NHS FT" userId="ea01823d-cd8d-4f59-bf48-3fb5daab31d8" providerId="ADAL" clId="{10FF3496-7FA0-4668-9257-29EBA9E7945C}" dt="2023-08-11T14:01:45.904" v="3138" actId="1076"/>
        <pc:sldMkLst>
          <pc:docMk/>
          <pc:sldMk cId="4226477391" sldId="329"/>
        </pc:sldMkLst>
        <pc:spChg chg="add mod">
          <ac:chgData name="Naughton Rachel (R0A) Manchester University NHS FT" userId="ea01823d-cd8d-4f59-bf48-3fb5daab31d8" providerId="ADAL" clId="{10FF3496-7FA0-4668-9257-29EBA9E7945C}" dt="2023-08-11T14:01:45.904" v="3138" actId="1076"/>
          <ac:spMkLst>
            <pc:docMk/>
            <pc:sldMk cId="4226477391" sldId="329"/>
            <ac:spMk id="5" creationId="{23F11FD3-98E0-48BC-EE0D-1786D6BF5DE5}"/>
          </ac:spMkLst>
        </pc:spChg>
        <pc:picChg chg="add mod modCrop">
          <ac:chgData name="Naughton Rachel (R0A) Manchester University NHS FT" userId="ea01823d-cd8d-4f59-bf48-3fb5daab31d8" providerId="ADAL" clId="{10FF3496-7FA0-4668-9257-29EBA9E7945C}" dt="2023-08-11T14:01:24.187" v="3134" actId="18131"/>
          <ac:picMkLst>
            <pc:docMk/>
            <pc:sldMk cId="4226477391" sldId="329"/>
            <ac:picMk id="3" creationId="{E215ACF4-1136-428E-2EC9-3D0222F0E933}"/>
          </ac:picMkLst>
        </pc:picChg>
      </pc:sldChg>
      <pc:sldChg chg="addSp modSp new mod">
        <pc:chgData name="Naughton Rachel (R0A) Manchester University NHS FT" userId="ea01823d-cd8d-4f59-bf48-3fb5daab31d8" providerId="ADAL" clId="{10FF3496-7FA0-4668-9257-29EBA9E7945C}" dt="2023-08-11T14:04:22.919" v="3163" actId="1076"/>
        <pc:sldMkLst>
          <pc:docMk/>
          <pc:sldMk cId="3259070850" sldId="330"/>
        </pc:sldMkLst>
        <pc:spChg chg="add mod">
          <ac:chgData name="Naughton Rachel (R0A) Manchester University NHS FT" userId="ea01823d-cd8d-4f59-bf48-3fb5daab31d8" providerId="ADAL" clId="{10FF3496-7FA0-4668-9257-29EBA9E7945C}" dt="2023-08-11T14:04:22.919" v="3163" actId="1076"/>
          <ac:spMkLst>
            <pc:docMk/>
            <pc:sldMk cId="3259070850" sldId="330"/>
            <ac:spMk id="5" creationId="{48F95A9E-F660-0F9F-8D09-51E7CC6B4254}"/>
          </ac:spMkLst>
        </pc:spChg>
        <pc:picChg chg="add mod modCrop">
          <ac:chgData name="Naughton Rachel (R0A) Manchester University NHS FT" userId="ea01823d-cd8d-4f59-bf48-3fb5daab31d8" providerId="ADAL" clId="{10FF3496-7FA0-4668-9257-29EBA9E7945C}" dt="2023-08-11T14:04:05.569" v="3161" actId="18131"/>
          <ac:picMkLst>
            <pc:docMk/>
            <pc:sldMk cId="3259070850" sldId="330"/>
            <ac:picMk id="3" creationId="{2BE28699-EACC-E2F9-DFE6-3AA409124E03}"/>
          </ac:picMkLst>
        </pc:picChg>
      </pc:sldChg>
      <pc:sldChg chg="addSp delSp modSp new mod">
        <pc:chgData name="Naughton Rachel (R0A) Manchester University NHS FT" userId="ea01823d-cd8d-4f59-bf48-3fb5daab31d8" providerId="ADAL" clId="{10FF3496-7FA0-4668-9257-29EBA9E7945C}" dt="2023-08-11T14:08:28.022" v="3220" actId="1076"/>
        <pc:sldMkLst>
          <pc:docMk/>
          <pc:sldMk cId="1552068128" sldId="331"/>
        </pc:sldMkLst>
        <pc:spChg chg="add mod">
          <ac:chgData name="Naughton Rachel (R0A) Manchester University NHS FT" userId="ea01823d-cd8d-4f59-bf48-3fb5daab31d8" providerId="ADAL" clId="{10FF3496-7FA0-4668-9257-29EBA9E7945C}" dt="2023-08-11T14:08:28.022" v="3220" actId="1076"/>
          <ac:spMkLst>
            <pc:docMk/>
            <pc:sldMk cId="1552068128" sldId="331"/>
            <ac:spMk id="4" creationId="{FEF89BD8-3824-1806-9726-502E7E9BF39E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4:07:31.182" v="3212" actId="164"/>
          <ac:spMkLst>
            <pc:docMk/>
            <pc:sldMk cId="1552068128" sldId="331"/>
            <ac:spMk id="7" creationId="{CB0E3396-FAFE-1880-8C27-4F83CA777824}"/>
          </ac:spMkLst>
        </pc:spChg>
        <pc:grpChg chg="add mod ord">
          <ac:chgData name="Naughton Rachel (R0A) Manchester University NHS FT" userId="ea01823d-cd8d-4f59-bf48-3fb5daab31d8" providerId="ADAL" clId="{10FF3496-7FA0-4668-9257-29EBA9E7945C}" dt="2023-08-11T14:07:33.485" v="3213" actId="167"/>
          <ac:grpSpMkLst>
            <pc:docMk/>
            <pc:sldMk cId="1552068128" sldId="331"/>
            <ac:grpSpMk id="8" creationId="{41337624-0143-53E3-9A13-E858F1BD2CEC}"/>
          </ac:grpSpMkLst>
        </pc:grpChg>
        <pc:picChg chg="add del mod modCrop">
          <ac:chgData name="Naughton Rachel (R0A) Manchester University NHS FT" userId="ea01823d-cd8d-4f59-bf48-3fb5daab31d8" providerId="ADAL" clId="{10FF3496-7FA0-4668-9257-29EBA9E7945C}" dt="2023-08-11T14:06:45.540" v="3202" actId="478"/>
          <ac:picMkLst>
            <pc:docMk/>
            <pc:sldMk cId="1552068128" sldId="331"/>
            <ac:picMk id="3" creationId="{4E68E0B0-213A-9F49-987D-1164EDECCB78}"/>
          </ac:picMkLst>
        </pc:picChg>
        <pc:picChg chg="add mod modCrop">
          <ac:chgData name="Naughton Rachel (R0A) Manchester University NHS FT" userId="ea01823d-cd8d-4f59-bf48-3fb5daab31d8" providerId="ADAL" clId="{10FF3496-7FA0-4668-9257-29EBA9E7945C}" dt="2023-08-11T14:07:31.182" v="3212" actId="164"/>
          <ac:picMkLst>
            <pc:docMk/>
            <pc:sldMk cId="1552068128" sldId="331"/>
            <ac:picMk id="6" creationId="{617D63E3-D355-8C35-68CB-E3FC84E87655}"/>
          </ac:picMkLst>
        </pc:picChg>
      </pc:sldChg>
      <pc:sldChg chg="addSp delSp modSp add mod ord">
        <pc:chgData name="Naughton Rachel (R0A) Manchester University NHS FT" userId="ea01823d-cd8d-4f59-bf48-3fb5daab31d8" providerId="ADAL" clId="{10FF3496-7FA0-4668-9257-29EBA9E7945C}" dt="2023-08-11T14:10:21.604" v="3263"/>
        <pc:sldMkLst>
          <pc:docMk/>
          <pc:sldMk cId="4078753173" sldId="332"/>
        </pc:sldMkLst>
        <pc:spChg chg="mod">
          <ac:chgData name="Naughton Rachel (R0A) Manchester University NHS FT" userId="ea01823d-cd8d-4f59-bf48-3fb5daab31d8" providerId="ADAL" clId="{10FF3496-7FA0-4668-9257-29EBA9E7945C}" dt="2023-08-11T14:08:53.453" v="3230" actId="20577"/>
          <ac:spMkLst>
            <pc:docMk/>
            <pc:sldMk cId="4078753173" sldId="332"/>
            <ac:spMk id="2" creationId="{3F39D726-2B54-2972-B179-3C5EA43C199C}"/>
          </ac:spMkLst>
        </pc:spChg>
        <pc:picChg chg="add del mod">
          <ac:chgData name="Naughton Rachel (R0A) Manchester University NHS FT" userId="ea01823d-cd8d-4f59-bf48-3fb5daab31d8" providerId="ADAL" clId="{10FF3496-7FA0-4668-9257-29EBA9E7945C}" dt="2023-08-11T14:09:09.682" v="3235"/>
          <ac:picMkLst>
            <pc:docMk/>
            <pc:sldMk cId="4078753173" sldId="332"/>
            <ac:picMk id="4" creationId="{019E8EAD-7CD6-920D-3B93-A0396739A844}"/>
          </ac:picMkLst>
        </pc:picChg>
      </pc:sldChg>
      <pc:sldChg chg="addSp modSp new mod ord">
        <pc:chgData name="Naughton Rachel (R0A) Manchester University NHS FT" userId="ea01823d-cd8d-4f59-bf48-3fb5daab31d8" providerId="ADAL" clId="{10FF3496-7FA0-4668-9257-29EBA9E7945C}" dt="2023-08-11T14:10:21.604" v="3263"/>
        <pc:sldMkLst>
          <pc:docMk/>
          <pc:sldMk cId="541794765" sldId="333"/>
        </pc:sldMkLst>
        <pc:spChg chg="add mod">
          <ac:chgData name="Naughton Rachel (R0A) Manchester University NHS FT" userId="ea01823d-cd8d-4f59-bf48-3fb5daab31d8" providerId="ADAL" clId="{10FF3496-7FA0-4668-9257-29EBA9E7945C}" dt="2023-08-11T14:10:14.688" v="3261"/>
          <ac:spMkLst>
            <pc:docMk/>
            <pc:sldMk cId="541794765" sldId="333"/>
            <ac:spMk id="5" creationId="{C632C34C-76AE-2F37-8EC8-94A27320FD14}"/>
          </ac:spMkLst>
        </pc:spChg>
        <pc:picChg chg="add mod modCrop">
          <ac:chgData name="Naughton Rachel (R0A) Manchester University NHS FT" userId="ea01823d-cd8d-4f59-bf48-3fb5daab31d8" providerId="ADAL" clId="{10FF3496-7FA0-4668-9257-29EBA9E7945C}" dt="2023-08-11T14:09:51.862" v="3248" actId="18131"/>
          <ac:picMkLst>
            <pc:docMk/>
            <pc:sldMk cId="541794765" sldId="333"/>
            <ac:picMk id="3" creationId="{62E4F073-88DB-5D62-25A6-F8557FFCA2E4}"/>
          </ac:picMkLst>
        </pc:picChg>
      </pc:sldChg>
      <pc:sldChg chg="modSp add mod ord">
        <pc:chgData name="Naughton Rachel (R0A) Manchester University NHS FT" userId="ea01823d-cd8d-4f59-bf48-3fb5daab31d8" providerId="ADAL" clId="{10FF3496-7FA0-4668-9257-29EBA9E7945C}" dt="2023-08-11T14:10:53.306" v="3269" actId="207"/>
        <pc:sldMkLst>
          <pc:docMk/>
          <pc:sldMk cId="4207672775" sldId="334"/>
        </pc:sldMkLst>
        <pc:spChg chg="mod">
          <ac:chgData name="Naughton Rachel (R0A) Manchester University NHS FT" userId="ea01823d-cd8d-4f59-bf48-3fb5daab31d8" providerId="ADAL" clId="{10FF3496-7FA0-4668-9257-29EBA9E7945C}" dt="2023-08-11T14:10:53.306" v="3269" actId="207"/>
          <ac:spMkLst>
            <pc:docMk/>
            <pc:sldMk cId="4207672775" sldId="334"/>
            <ac:spMk id="2" creationId="{3F39D726-2B54-2972-B179-3C5EA43C199C}"/>
          </ac:spMkLst>
        </pc:spChg>
      </pc:sldChg>
      <pc:sldChg chg="addSp modSp new mod">
        <pc:chgData name="Naughton Rachel (R0A) Manchester University NHS FT" userId="ea01823d-cd8d-4f59-bf48-3fb5daab31d8" providerId="ADAL" clId="{10FF3496-7FA0-4668-9257-29EBA9E7945C}" dt="2023-08-11T14:13:25.327" v="3327" actId="688"/>
        <pc:sldMkLst>
          <pc:docMk/>
          <pc:sldMk cId="3899475471" sldId="335"/>
        </pc:sldMkLst>
        <pc:spChg chg="add mod">
          <ac:chgData name="Naughton Rachel (R0A) Manchester University NHS FT" userId="ea01823d-cd8d-4f59-bf48-3fb5daab31d8" providerId="ADAL" clId="{10FF3496-7FA0-4668-9257-29EBA9E7945C}" dt="2023-08-11T14:12:26.788" v="3316" actId="1076"/>
          <ac:spMkLst>
            <pc:docMk/>
            <pc:sldMk cId="3899475471" sldId="335"/>
            <ac:spMk id="5" creationId="{038610DF-95DD-CC63-070E-5C7746206E4E}"/>
          </ac:spMkLst>
        </pc:spChg>
        <pc:picChg chg="add mod modCrop">
          <ac:chgData name="Naughton Rachel (R0A) Manchester University NHS FT" userId="ea01823d-cd8d-4f59-bf48-3fb5daab31d8" providerId="ADAL" clId="{10FF3496-7FA0-4668-9257-29EBA9E7945C}" dt="2023-08-11T14:13:25.327" v="3327" actId="688"/>
          <ac:picMkLst>
            <pc:docMk/>
            <pc:sldMk cId="3899475471" sldId="335"/>
            <ac:picMk id="3" creationId="{3B740830-6951-D1BA-4539-6AA108933FCC}"/>
          </ac:picMkLst>
        </pc:picChg>
      </pc:sldChg>
      <pc:sldChg chg="modSp add del mod ord">
        <pc:chgData name="Naughton Rachel (R0A) Manchester University NHS FT" userId="ea01823d-cd8d-4f59-bf48-3fb5daab31d8" providerId="ADAL" clId="{10FF3496-7FA0-4668-9257-29EBA9E7945C}" dt="2023-08-14T09:30:00.352" v="3781" actId="47"/>
        <pc:sldMkLst>
          <pc:docMk/>
          <pc:sldMk cId="3722578141" sldId="336"/>
        </pc:sldMkLst>
        <pc:spChg chg="mod">
          <ac:chgData name="Naughton Rachel (R0A) Manchester University NHS FT" userId="ea01823d-cd8d-4f59-bf48-3fb5daab31d8" providerId="ADAL" clId="{10FF3496-7FA0-4668-9257-29EBA9E7945C}" dt="2023-08-11T14:15:21.483" v="3346" actId="1076"/>
          <ac:spMkLst>
            <pc:docMk/>
            <pc:sldMk cId="3722578141" sldId="336"/>
            <ac:spMk id="13" creationId="{4E8F2018-CE5F-9242-2541-FCCF460AB000}"/>
          </ac:spMkLst>
        </pc:spChg>
        <pc:picChg chg="mod">
          <ac:chgData name="Naughton Rachel (R0A) Manchester University NHS FT" userId="ea01823d-cd8d-4f59-bf48-3fb5daab31d8" providerId="ADAL" clId="{10FF3496-7FA0-4668-9257-29EBA9E7945C}" dt="2023-08-11T14:15:14.838" v="3344" actId="1076"/>
          <ac:picMkLst>
            <pc:docMk/>
            <pc:sldMk cId="3722578141" sldId="336"/>
            <ac:picMk id="6146" creationId="{A1A5BB15-47F1-C337-2355-F6B6355DF9D0}"/>
          </ac:picMkLst>
        </pc:picChg>
        <pc:picChg chg="mod">
          <ac:chgData name="Naughton Rachel (R0A) Manchester University NHS FT" userId="ea01823d-cd8d-4f59-bf48-3fb5daab31d8" providerId="ADAL" clId="{10FF3496-7FA0-4668-9257-29EBA9E7945C}" dt="2023-08-11T14:15:16.360" v="3345" actId="1076"/>
          <ac:picMkLst>
            <pc:docMk/>
            <pc:sldMk cId="3722578141" sldId="336"/>
            <ac:picMk id="6147" creationId="{5CD76E87-4FD6-D19D-BEB9-8A4E7D28554B}"/>
          </ac:picMkLst>
        </pc:picChg>
      </pc:sldChg>
      <pc:sldChg chg="modSp add del mod">
        <pc:chgData name="Naughton Rachel (R0A) Manchester University NHS FT" userId="ea01823d-cd8d-4f59-bf48-3fb5daab31d8" providerId="ADAL" clId="{10FF3496-7FA0-4668-9257-29EBA9E7945C}" dt="2023-08-14T09:30:00.352" v="3781" actId="47"/>
        <pc:sldMkLst>
          <pc:docMk/>
          <pc:sldMk cId="3046825245" sldId="337"/>
        </pc:sldMkLst>
        <pc:spChg chg="mod">
          <ac:chgData name="Naughton Rachel (R0A) Manchester University NHS FT" userId="ea01823d-cd8d-4f59-bf48-3fb5daab31d8" providerId="ADAL" clId="{10FF3496-7FA0-4668-9257-29EBA9E7945C}" dt="2023-08-11T14:16:00.414" v="3359" actId="1076"/>
          <ac:spMkLst>
            <pc:docMk/>
            <pc:sldMk cId="3046825245" sldId="337"/>
            <ac:spMk id="13" creationId="{4E8F2018-CE5F-9242-2541-FCCF460AB000}"/>
          </ac:spMkLst>
        </pc:spChg>
        <pc:picChg chg="mod">
          <ac:chgData name="Naughton Rachel (R0A) Manchester University NHS FT" userId="ea01823d-cd8d-4f59-bf48-3fb5daab31d8" providerId="ADAL" clId="{10FF3496-7FA0-4668-9257-29EBA9E7945C}" dt="2023-08-11T14:15:59.124" v="3356" actId="1076"/>
          <ac:picMkLst>
            <pc:docMk/>
            <pc:sldMk cId="3046825245" sldId="337"/>
            <ac:picMk id="6148" creationId="{D11F2C8E-EB2F-B5B6-1F7D-F67E35048157}"/>
          </ac:picMkLst>
        </pc:picChg>
      </pc:sldChg>
      <pc:sldChg chg="new">
        <pc:chgData name="Naughton Rachel (R0A) Manchester University NHS FT" userId="ea01823d-cd8d-4f59-bf48-3fb5daab31d8" providerId="ADAL" clId="{10FF3496-7FA0-4668-9257-29EBA9E7945C}" dt="2023-08-11T14:16:18.862" v="3361" actId="680"/>
        <pc:sldMkLst>
          <pc:docMk/>
          <pc:sldMk cId="3113285065" sldId="338"/>
        </pc:sldMkLst>
      </pc:sldChg>
      <pc:sldChg chg="addSp modSp new mod">
        <pc:chgData name="Naughton Rachel (R0A) Manchester University NHS FT" userId="ea01823d-cd8d-4f59-bf48-3fb5daab31d8" providerId="ADAL" clId="{10FF3496-7FA0-4668-9257-29EBA9E7945C}" dt="2023-08-11T14:18:04.751" v="3404" actId="12269"/>
        <pc:sldMkLst>
          <pc:docMk/>
          <pc:sldMk cId="2494515142" sldId="339"/>
        </pc:sldMkLst>
        <pc:spChg chg="mod">
          <ac:chgData name="Naughton Rachel (R0A) Manchester University NHS FT" userId="ea01823d-cd8d-4f59-bf48-3fb5daab31d8" providerId="ADAL" clId="{10FF3496-7FA0-4668-9257-29EBA9E7945C}" dt="2023-08-11T14:17:42.126" v="3402" actId="1076"/>
          <ac:spMkLst>
            <pc:docMk/>
            <pc:sldMk cId="2494515142" sldId="339"/>
            <ac:spMk id="2" creationId="{158DD53A-4DA0-D73E-1929-CFD5A531179C}"/>
          </ac:spMkLst>
        </pc:spChg>
        <pc:graphicFrameChg chg="add mod modGraphic">
          <ac:chgData name="Naughton Rachel (R0A) Manchester University NHS FT" userId="ea01823d-cd8d-4f59-bf48-3fb5daab31d8" providerId="ADAL" clId="{10FF3496-7FA0-4668-9257-29EBA9E7945C}" dt="2023-08-11T14:18:04.751" v="3404" actId="12269"/>
          <ac:graphicFrameMkLst>
            <pc:docMk/>
            <pc:sldMk cId="2494515142" sldId="339"/>
            <ac:graphicFrameMk id="3" creationId="{C02A7603-AA59-91E3-96B6-4AE960660081}"/>
          </ac:graphicFrameMkLst>
        </pc:graphicFrameChg>
      </pc:sldChg>
      <pc:sldChg chg="addSp modSp new mod">
        <pc:chgData name="Naughton Rachel (R0A) Manchester University NHS FT" userId="ea01823d-cd8d-4f59-bf48-3fb5daab31d8" providerId="ADAL" clId="{10FF3496-7FA0-4668-9257-29EBA9E7945C}" dt="2023-08-11T14:30:44.450" v="3524" actId="20577"/>
        <pc:sldMkLst>
          <pc:docMk/>
          <pc:sldMk cId="4274115580" sldId="340"/>
        </pc:sldMkLst>
        <pc:spChg chg="mod">
          <ac:chgData name="Naughton Rachel (R0A) Manchester University NHS FT" userId="ea01823d-cd8d-4f59-bf48-3fb5daab31d8" providerId="ADAL" clId="{10FF3496-7FA0-4668-9257-29EBA9E7945C}" dt="2023-08-11T14:28:11.899" v="3444" actId="20577"/>
          <ac:spMkLst>
            <pc:docMk/>
            <pc:sldMk cId="4274115580" sldId="340"/>
            <ac:spMk id="2" creationId="{FC58F30F-5EA0-7ACD-05A1-DBF8293A0704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1T14:30:44.450" v="3524" actId="20577"/>
          <ac:spMkLst>
            <pc:docMk/>
            <pc:sldMk cId="4274115580" sldId="340"/>
            <ac:spMk id="4" creationId="{6714F634-7923-C481-3245-25406B907341}"/>
          </ac:spMkLst>
        </pc:spChg>
      </pc:sldChg>
      <pc:sldChg chg="addSp modSp new del mod">
        <pc:chgData name="Naughton Rachel (R0A) Manchester University NHS FT" userId="ea01823d-cd8d-4f59-bf48-3fb5daab31d8" providerId="ADAL" clId="{10FF3496-7FA0-4668-9257-29EBA9E7945C}" dt="2023-08-14T09:18:58.120" v="3662" actId="2696"/>
        <pc:sldMkLst>
          <pc:docMk/>
          <pc:sldMk cId="3697479474" sldId="341"/>
        </pc:sldMkLst>
        <pc:spChg chg="mod">
          <ac:chgData name="Naughton Rachel (R0A) Manchester University NHS FT" userId="ea01823d-cd8d-4f59-bf48-3fb5daab31d8" providerId="ADAL" clId="{10FF3496-7FA0-4668-9257-29EBA9E7945C}" dt="2023-08-14T09:16:38.558" v="3610" actId="20577"/>
          <ac:spMkLst>
            <pc:docMk/>
            <pc:sldMk cId="3697479474" sldId="341"/>
            <ac:spMk id="2" creationId="{F2F34439-7644-1CF4-877E-ADA21379F4E5}"/>
          </ac:spMkLst>
        </pc:spChg>
        <pc:graphicFrameChg chg="add mod modGraphic">
          <ac:chgData name="Naughton Rachel (R0A) Manchester University NHS FT" userId="ea01823d-cd8d-4f59-bf48-3fb5daab31d8" providerId="ADAL" clId="{10FF3496-7FA0-4668-9257-29EBA9E7945C}" dt="2023-08-14T09:17:45.792" v="3652"/>
          <ac:graphicFrameMkLst>
            <pc:docMk/>
            <pc:sldMk cId="3697479474" sldId="341"/>
            <ac:graphicFrameMk id="3" creationId="{242912B7-166C-6D0B-1B63-06AF5006723F}"/>
          </ac:graphicFrameMkLst>
        </pc:graphicFrameChg>
      </pc:sldChg>
      <pc:sldChg chg="addSp delSp modSp new mod">
        <pc:chgData name="Naughton Rachel (R0A) Manchester University NHS FT" userId="ea01823d-cd8d-4f59-bf48-3fb5daab31d8" providerId="ADAL" clId="{10FF3496-7FA0-4668-9257-29EBA9E7945C}" dt="2023-08-14T09:18:32.005" v="3661" actId="12269"/>
        <pc:sldMkLst>
          <pc:docMk/>
          <pc:sldMk cId="320162921" sldId="342"/>
        </pc:sldMkLst>
        <pc:spChg chg="del">
          <ac:chgData name="Naughton Rachel (R0A) Manchester University NHS FT" userId="ea01823d-cd8d-4f59-bf48-3fb5daab31d8" providerId="ADAL" clId="{10FF3496-7FA0-4668-9257-29EBA9E7945C}" dt="2023-08-14T09:18:04.588" v="3656" actId="478"/>
          <ac:spMkLst>
            <pc:docMk/>
            <pc:sldMk cId="320162921" sldId="342"/>
            <ac:spMk id="2" creationId="{26CB59A0-2E30-5899-FDAE-1FC181DAC41D}"/>
          </ac:spMkLst>
        </pc:spChg>
        <pc:spChg chg="add del mod">
          <ac:chgData name="Naughton Rachel (R0A) Manchester University NHS FT" userId="ea01823d-cd8d-4f59-bf48-3fb5daab31d8" providerId="ADAL" clId="{10FF3496-7FA0-4668-9257-29EBA9E7945C}" dt="2023-08-14T09:18:01.308" v="3655"/>
          <ac:spMkLst>
            <pc:docMk/>
            <pc:sldMk cId="320162921" sldId="342"/>
            <ac:spMk id="3" creationId="{882A4C76-C1EA-04C9-03C5-0EB4B0C778E7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4T09:18:05.484" v="3657"/>
          <ac:spMkLst>
            <pc:docMk/>
            <pc:sldMk cId="320162921" sldId="342"/>
            <ac:spMk id="5" creationId="{61BCCEBB-62A9-3A51-E7E5-AEBD77CD529E}"/>
          </ac:spMkLst>
        </pc:spChg>
        <pc:graphicFrameChg chg="add del mod">
          <ac:chgData name="Naughton Rachel (R0A) Manchester University NHS FT" userId="ea01823d-cd8d-4f59-bf48-3fb5daab31d8" providerId="ADAL" clId="{10FF3496-7FA0-4668-9257-29EBA9E7945C}" dt="2023-08-14T09:18:01.308" v="3655"/>
          <ac:graphicFrameMkLst>
            <pc:docMk/>
            <pc:sldMk cId="320162921" sldId="342"/>
            <ac:graphicFrameMk id="4" creationId="{DE466665-F905-2A51-4041-6CF59BCFB707}"/>
          </ac:graphicFrameMkLst>
        </pc:graphicFrameChg>
        <pc:graphicFrameChg chg="add mod">
          <ac:chgData name="Naughton Rachel (R0A) Manchester University NHS FT" userId="ea01823d-cd8d-4f59-bf48-3fb5daab31d8" providerId="ADAL" clId="{10FF3496-7FA0-4668-9257-29EBA9E7945C}" dt="2023-08-14T09:18:32.005" v="3661" actId="12269"/>
          <ac:graphicFrameMkLst>
            <pc:docMk/>
            <pc:sldMk cId="320162921" sldId="342"/>
            <ac:graphicFrameMk id="6" creationId="{BA6C2047-DECE-14E9-2924-7E34078574F7}"/>
          </ac:graphicFrameMkLst>
        </pc:graphicFrameChg>
      </pc:sldChg>
      <pc:sldChg chg="addSp delSp modSp new mod">
        <pc:chgData name="Naughton Rachel (R0A) Manchester University NHS FT" userId="ea01823d-cd8d-4f59-bf48-3fb5daab31d8" providerId="ADAL" clId="{10FF3496-7FA0-4668-9257-29EBA9E7945C}" dt="2023-08-14T09:20:47.385" v="3675" actId="12269"/>
        <pc:sldMkLst>
          <pc:docMk/>
          <pc:sldMk cId="1610335277" sldId="343"/>
        </pc:sldMkLst>
        <pc:spChg chg="add del">
          <ac:chgData name="Naughton Rachel (R0A) Manchester University NHS FT" userId="ea01823d-cd8d-4f59-bf48-3fb5daab31d8" providerId="ADAL" clId="{10FF3496-7FA0-4668-9257-29EBA9E7945C}" dt="2023-08-14T09:19:10.555" v="3665" actId="478"/>
          <ac:spMkLst>
            <pc:docMk/>
            <pc:sldMk cId="1610335277" sldId="343"/>
            <ac:spMk id="3" creationId="{AC95D850-823D-92D3-6267-1E60D8764634}"/>
          </ac:spMkLst>
        </pc:spChg>
        <pc:graphicFrameChg chg="add mod modGraphic">
          <ac:chgData name="Naughton Rachel (R0A) Manchester University NHS FT" userId="ea01823d-cd8d-4f59-bf48-3fb5daab31d8" providerId="ADAL" clId="{10FF3496-7FA0-4668-9257-29EBA9E7945C}" dt="2023-08-14T09:20:47.385" v="3675" actId="12269"/>
          <ac:graphicFrameMkLst>
            <pc:docMk/>
            <pc:sldMk cId="1610335277" sldId="343"/>
            <ac:graphicFrameMk id="4" creationId="{B6C72A7B-336C-DADC-F839-0F5C83FC6482}"/>
          </ac:graphicFrameMkLst>
        </pc:graphicFrameChg>
      </pc:sldChg>
      <pc:sldChg chg="addSp delSp modSp new mod">
        <pc:chgData name="Naughton Rachel (R0A) Manchester University NHS FT" userId="ea01823d-cd8d-4f59-bf48-3fb5daab31d8" providerId="ADAL" clId="{10FF3496-7FA0-4668-9257-29EBA9E7945C}" dt="2023-08-14T09:23:26.263" v="3756" actId="404"/>
        <pc:sldMkLst>
          <pc:docMk/>
          <pc:sldMk cId="65093973" sldId="344"/>
        </pc:sldMkLst>
        <pc:spChg chg="mod">
          <ac:chgData name="Naughton Rachel (R0A) Manchester University NHS FT" userId="ea01823d-cd8d-4f59-bf48-3fb5daab31d8" providerId="ADAL" clId="{10FF3496-7FA0-4668-9257-29EBA9E7945C}" dt="2023-08-14T09:21:09.709" v="3687" actId="20577"/>
          <ac:spMkLst>
            <pc:docMk/>
            <pc:sldMk cId="65093973" sldId="344"/>
            <ac:spMk id="2" creationId="{605D85BD-93A1-506E-32AE-E32977EA3C66}"/>
          </ac:spMkLst>
        </pc:spChg>
        <pc:spChg chg="add del">
          <ac:chgData name="Naughton Rachel (R0A) Manchester University NHS FT" userId="ea01823d-cd8d-4f59-bf48-3fb5daab31d8" providerId="ADAL" clId="{10FF3496-7FA0-4668-9257-29EBA9E7945C}" dt="2023-08-14T09:21:45.004" v="3689" actId="11529"/>
          <ac:spMkLst>
            <pc:docMk/>
            <pc:sldMk cId="65093973" sldId="344"/>
            <ac:spMk id="4" creationId="{58E6E042-CD45-15F6-283C-D26FE0B6C8D6}"/>
          </ac:spMkLst>
        </pc:spChg>
        <pc:spChg chg="add del mod">
          <ac:chgData name="Naughton Rachel (R0A) Manchester University NHS FT" userId="ea01823d-cd8d-4f59-bf48-3fb5daab31d8" providerId="ADAL" clId="{10FF3496-7FA0-4668-9257-29EBA9E7945C}" dt="2023-08-14T09:22:48.641" v="3718" actId="478"/>
          <ac:spMkLst>
            <pc:docMk/>
            <pc:sldMk cId="65093973" sldId="344"/>
            <ac:spMk id="5" creationId="{CBFD88C0-B6CB-E2D0-1BFA-6D0CC06FFCDB}"/>
          </ac:spMkLst>
        </pc:spChg>
        <pc:spChg chg="add mod">
          <ac:chgData name="Naughton Rachel (R0A) Manchester University NHS FT" userId="ea01823d-cd8d-4f59-bf48-3fb5daab31d8" providerId="ADAL" clId="{10FF3496-7FA0-4668-9257-29EBA9E7945C}" dt="2023-08-14T09:23:26.263" v="3756" actId="404"/>
          <ac:spMkLst>
            <pc:docMk/>
            <pc:sldMk cId="65093973" sldId="344"/>
            <ac:spMk id="6" creationId="{F4D00529-FA8C-98B7-028E-3091CDF46892}"/>
          </ac:spMkLst>
        </pc:spChg>
        <pc:graphicFrameChg chg="add mod">
          <ac:chgData name="Naughton Rachel (R0A) Manchester University NHS FT" userId="ea01823d-cd8d-4f59-bf48-3fb5daab31d8" providerId="ADAL" clId="{10FF3496-7FA0-4668-9257-29EBA9E7945C}" dt="2023-08-14T09:23:20.692" v="3753" actId="1076"/>
          <ac:graphicFrameMkLst>
            <pc:docMk/>
            <pc:sldMk cId="65093973" sldId="344"/>
            <ac:graphicFrameMk id="3" creationId="{27378352-3CEB-D74D-687E-5312C511A511}"/>
          </ac:graphicFrameMkLst>
        </pc:graphicFrameChg>
      </pc:sldChg>
      <pc:sldChg chg="add del setBg">
        <pc:chgData name="Naughton Rachel (R0A) Manchester University NHS FT" userId="ea01823d-cd8d-4f59-bf48-3fb5daab31d8" providerId="ADAL" clId="{10FF3496-7FA0-4668-9257-29EBA9E7945C}" dt="2023-08-11T12:45:16.783" v="1223"/>
        <pc:sldMkLst>
          <pc:docMk/>
          <pc:sldMk cId="447514024" sldId="559"/>
        </pc:sldMkLst>
      </pc:sldChg>
      <pc:sldMasterChg chg="addSldLayout modSldLayout sldLayoutOrd">
        <pc:chgData name="Naughton Rachel (R0A) Manchester University NHS FT" userId="ea01823d-cd8d-4f59-bf48-3fb5daab31d8" providerId="ADAL" clId="{10FF3496-7FA0-4668-9257-29EBA9E7945C}" dt="2023-08-11T13:29:19.616" v="2586" actId="478"/>
        <pc:sldMasterMkLst>
          <pc:docMk/>
          <pc:sldMasterMk cId="0" sldId="2147483648"/>
        </pc:sldMasterMkLst>
        <pc:sldLayoutChg chg="delSp mod">
          <pc:chgData name="Naughton Rachel (R0A) Manchester University NHS FT" userId="ea01823d-cd8d-4f59-bf48-3fb5daab31d8" providerId="ADAL" clId="{10FF3496-7FA0-4668-9257-29EBA9E7945C}" dt="2023-08-09T13:05:26.772" v="39" actId="478"/>
          <pc:sldLayoutMkLst>
            <pc:docMk/>
            <pc:sldMasterMk cId="0" sldId="2147483648"/>
            <pc:sldLayoutMk cId="0" sldId="2147483649"/>
          </pc:sldLayoutMkLst>
          <pc:picChg chg="del">
            <ac:chgData name="Naughton Rachel (R0A) Manchester University NHS FT" userId="ea01823d-cd8d-4f59-bf48-3fb5daab31d8" providerId="ADAL" clId="{10FF3496-7FA0-4668-9257-29EBA9E7945C}" dt="2023-08-09T13:05:26.772" v="39" actId="478"/>
            <ac:picMkLst>
              <pc:docMk/>
              <pc:sldMasterMk cId="0" sldId="2147483648"/>
              <pc:sldLayoutMk cId="0" sldId="2147483649"/>
              <ac:picMk id="13" creationId="{35B8BDDD-9FF3-4C51-AD3B-4ABEE3D807EE}"/>
            </ac:picMkLst>
          </pc:picChg>
          <pc:picChg chg="del">
            <ac:chgData name="Naughton Rachel (R0A) Manchester University NHS FT" userId="ea01823d-cd8d-4f59-bf48-3fb5daab31d8" providerId="ADAL" clId="{10FF3496-7FA0-4668-9257-29EBA9E7945C}" dt="2023-08-09T13:05:24.936" v="38" actId="478"/>
            <ac:picMkLst>
              <pc:docMk/>
              <pc:sldMasterMk cId="0" sldId="2147483648"/>
              <pc:sldLayoutMk cId="0" sldId="2147483649"/>
              <ac:picMk id="15" creationId="{EA88595D-5F2C-483F-8E0E-F72EF858D609}"/>
            </ac:picMkLst>
          </pc:picChg>
        </pc:sldLayoutChg>
        <pc:sldLayoutChg chg="ord">
          <pc:chgData name="Naughton Rachel (R0A) Manchester University NHS FT" userId="ea01823d-cd8d-4f59-bf48-3fb5daab31d8" providerId="ADAL" clId="{10FF3496-7FA0-4668-9257-29EBA9E7945C}" dt="2023-08-11T12:11:46.913" v="524" actId="20578"/>
          <pc:sldLayoutMkLst>
            <pc:docMk/>
            <pc:sldMasterMk cId="0" sldId="2147483648"/>
            <pc:sldLayoutMk cId="0" sldId="2147483651"/>
          </pc:sldLayoutMkLst>
        </pc:sldLayoutChg>
        <pc:sldLayoutChg chg="modSp add mod modTransition">
          <pc:chgData name="Naughton Rachel (R0A) Manchester University NHS FT" userId="ea01823d-cd8d-4f59-bf48-3fb5daab31d8" providerId="ADAL" clId="{10FF3496-7FA0-4668-9257-29EBA9E7945C}" dt="2023-08-11T11:55:48.580" v="444" actId="1076"/>
          <pc:sldLayoutMkLst>
            <pc:docMk/>
            <pc:sldMasterMk cId="0" sldId="2147483648"/>
            <pc:sldLayoutMk cId="2814250062" sldId="2147483661"/>
          </pc:sldLayoutMkLst>
          <pc:picChg chg="mod">
            <ac:chgData name="Naughton Rachel (R0A) Manchester University NHS FT" userId="ea01823d-cd8d-4f59-bf48-3fb5daab31d8" providerId="ADAL" clId="{10FF3496-7FA0-4668-9257-29EBA9E7945C}" dt="2023-08-11T11:55:48.580" v="444" actId="1076"/>
            <ac:picMkLst>
              <pc:docMk/>
              <pc:sldMasterMk cId="0" sldId="2147483648"/>
              <pc:sldLayoutMk cId="2814250062" sldId="2147483661"/>
              <ac:picMk id="7" creationId="{77346F95-1098-4A0A-8214-E696F6875A9C}"/>
            </ac:picMkLst>
          </pc:picChg>
        </pc:sldLayoutChg>
        <pc:sldLayoutChg chg="delSp add mod ord modTransition">
          <pc:chgData name="Naughton Rachel (R0A) Manchester University NHS FT" userId="ea01823d-cd8d-4f59-bf48-3fb5daab31d8" providerId="ADAL" clId="{10FF3496-7FA0-4668-9257-29EBA9E7945C}" dt="2023-08-11T12:11:16.058" v="519" actId="478"/>
          <pc:sldLayoutMkLst>
            <pc:docMk/>
            <pc:sldMasterMk cId="0" sldId="2147483648"/>
            <pc:sldLayoutMk cId="2889979853" sldId="2147483662"/>
          </pc:sldLayoutMkLst>
          <pc:picChg chg="del">
            <ac:chgData name="Naughton Rachel (R0A) Manchester University NHS FT" userId="ea01823d-cd8d-4f59-bf48-3fb5daab31d8" providerId="ADAL" clId="{10FF3496-7FA0-4668-9257-29EBA9E7945C}" dt="2023-08-11T12:11:16.058" v="519" actId="478"/>
            <ac:picMkLst>
              <pc:docMk/>
              <pc:sldMasterMk cId="0" sldId="2147483648"/>
              <pc:sldLayoutMk cId="2889979853" sldId="2147483662"/>
              <ac:picMk id="7" creationId="{77346F95-1098-4A0A-8214-E696F6875A9C}"/>
            </ac:picMkLst>
          </pc:picChg>
        </pc:sldLayoutChg>
        <pc:sldLayoutChg chg="delSp add mod modTransition">
          <pc:chgData name="Naughton Rachel (R0A) Manchester University NHS FT" userId="ea01823d-cd8d-4f59-bf48-3fb5daab31d8" providerId="ADAL" clId="{10FF3496-7FA0-4668-9257-29EBA9E7945C}" dt="2023-08-11T12:11:22.525" v="521" actId="478"/>
          <pc:sldLayoutMkLst>
            <pc:docMk/>
            <pc:sldMasterMk cId="0" sldId="2147483648"/>
            <pc:sldLayoutMk cId="1155654657" sldId="2147483663"/>
          </pc:sldLayoutMkLst>
          <pc:spChg chg="del">
            <ac:chgData name="Naughton Rachel (R0A) Manchester University NHS FT" userId="ea01823d-cd8d-4f59-bf48-3fb5daab31d8" providerId="ADAL" clId="{10FF3496-7FA0-4668-9257-29EBA9E7945C}" dt="2023-08-11T12:11:22.525" v="521" actId="478"/>
            <ac:spMkLst>
              <pc:docMk/>
              <pc:sldMasterMk cId="0" sldId="2147483648"/>
              <pc:sldLayoutMk cId="1155654657" sldId="2147483663"/>
              <ac:spMk id="13" creationId="{B934769A-0A47-42E5-8EF3-74F52E32A008}"/>
            </ac:spMkLst>
          </pc:spChg>
        </pc:sldLayoutChg>
        <pc:sldLayoutChg chg="delSp add mod modTransition">
          <pc:chgData name="Naughton Rachel (R0A) Manchester University NHS FT" userId="ea01823d-cd8d-4f59-bf48-3fb5daab31d8" providerId="ADAL" clId="{10FF3496-7FA0-4668-9257-29EBA9E7945C}" dt="2023-08-11T12:11:32.947" v="523" actId="478"/>
          <pc:sldLayoutMkLst>
            <pc:docMk/>
            <pc:sldMasterMk cId="0" sldId="2147483648"/>
            <pc:sldLayoutMk cId="2909679250" sldId="2147483664"/>
          </pc:sldLayoutMkLst>
          <pc:picChg chg="del">
            <ac:chgData name="Naughton Rachel (R0A) Manchester University NHS FT" userId="ea01823d-cd8d-4f59-bf48-3fb5daab31d8" providerId="ADAL" clId="{10FF3496-7FA0-4668-9257-29EBA9E7945C}" dt="2023-08-11T12:11:32.947" v="523" actId="478"/>
            <ac:picMkLst>
              <pc:docMk/>
              <pc:sldMasterMk cId="0" sldId="2147483648"/>
              <pc:sldLayoutMk cId="2909679250" sldId="2147483664"/>
              <ac:picMk id="4" creationId="{67FA78C7-8942-AEA1-9156-68FCF13C1208}"/>
            </ac:picMkLst>
          </pc:picChg>
        </pc:sldLayoutChg>
        <pc:sldLayoutChg chg="delSp add mod modTransition">
          <pc:chgData name="Naughton Rachel (R0A) Manchester University NHS FT" userId="ea01823d-cd8d-4f59-bf48-3fb5daab31d8" providerId="ADAL" clId="{10FF3496-7FA0-4668-9257-29EBA9E7945C}" dt="2023-08-11T13:29:19.616" v="2586" actId="478"/>
          <pc:sldLayoutMkLst>
            <pc:docMk/>
            <pc:sldMasterMk cId="0" sldId="2147483648"/>
            <pc:sldLayoutMk cId="786962688" sldId="2147483665"/>
          </pc:sldLayoutMkLst>
          <pc:picChg chg="del">
            <ac:chgData name="Naughton Rachel (R0A) Manchester University NHS FT" userId="ea01823d-cd8d-4f59-bf48-3fb5daab31d8" providerId="ADAL" clId="{10FF3496-7FA0-4668-9257-29EBA9E7945C}" dt="2023-08-11T13:29:19.616" v="2586" actId="478"/>
            <ac:picMkLst>
              <pc:docMk/>
              <pc:sldMasterMk cId="0" sldId="2147483648"/>
              <pc:sldLayoutMk cId="786962688" sldId="2147483665"/>
              <ac:picMk id="10" creationId="{C0F3034B-7D0D-4E4F-A5B1-FE90916C9054}"/>
            </ac:picMkLst>
          </pc:picChg>
        </pc:sldLayoutChg>
      </pc:sldMasterChg>
    </pc:docChg>
  </pc:docChgLst>
  <pc:docChgLst>
    <pc:chgData name="Naughton Rachel (R0A) Manchester University NHS FT" userId="ea01823d-cd8d-4f59-bf48-3fb5daab31d8" providerId="ADAL" clId="{7C3CD5F6-B427-4F9D-AB28-63364B550313}"/>
    <pc:docChg chg="undo custSel addSld delSld modSld sldOrd">
      <pc:chgData name="Naughton Rachel (R0A) Manchester University NHS FT" userId="ea01823d-cd8d-4f59-bf48-3fb5daab31d8" providerId="ADAL" clId="{7C3CD5F6-B427-4F9D-AB28-63364B550313}" dt="2023-09-20T11:15:01.649" v="1541" actId="14100"/>
      <pc:docMkLst>
        <pc:docMk/>
      </pc:docMkLst>
      <pc:sldChg chg="del">
        <pc:chgData name="Naughton Rachel (R0A) Manchester University NHS FT" userId="ea01823d-cd8d-4f59-bf48-3fb5daab31d8" providerId="ADAL" clId="{7C3CD5F6-B427-4F9D-AB28-63364B550313}" dt="2023-09-03T20:41:57.019" v="1528" actId="47"/>
        <pc:sldMkLst>
          <pc:docMk/>
          <pc:sldMk cId="1610335277" sldId="343"/>
        </pc:sldMkLst>
      </pc:sldChg>
      <pc:sldChg chg="modSp new mod">
        <pc:chgData name="Naughton Rachel (R0A) Manchester University NHS FT" userId="ea01823d-cd8d-4f59-bf48-3fb5daab31d8" providerId="ADAL" clId="{7C3CD5F6-B427-4F9D-AB28-63364B550313}" dt="2023-09-02T09:12:12.359" v="4" actId="20577"/>
        <pc:sldMkLst>
          <pc:docMk/>
          <pc:sldMk cId="275774044" sldId="345"/>
        </pc:sldMkLst>
        <pc:spChg chg="mod">
          <ac:chgData name="Naughton Rachel (R0A) Manchester University NHS FT" userId="ea01823d-cd8d-4f59-bf48-3fb5daab31d8" providerId="ADAL" clId="{7C3CD5F6-B427-4F9D-AB28-63364B550313}" dt="2023-09-02T09:12:12.359" v="4" actId="20577"/>
          <ac:spMkLst>
            <pc:docMk/>
            <pc:sldMk cId="275774044" sldId="345"/>
            <ac:spMk id="2" creationId="{547B34F4-873E-CAED-F8F1-60696302BFCC}"/>
          </ac:spMkLst>
        </pc:spChg>
      </pc:sldChg>
      <pc:sldChg chg="addSp delSp modSp new mod modNotesTx">
        <pc:chgData name="Naughton Rachel (R0A) Manchester University NHS FT" userId="ea01823d-cd8d-4f59-bf48-3fb5daab31d8" providerId="ADAL" clId="{7C3CD5F6-B427-4F9D-AB28-63364B550313}" dt="2023-09-02T09:21:24.719" v="587" actId="1076"/>
        <pc:sldMkLst>
          <pc:docMk/>
          <pc:sldMk cId="2110570149" sldId="346"/>
        </pc:sldMkLst>
        <pc:spChg chg="mod">
          <ac:chgData name="Naughton Rachel (R0A) Manchester University NHS FT" userId="ea01823d-cd8d-4f59-bf48-3fb5daab31d8" providerId="ADAL" clId="{7C3CD5F6-B427-4F9D-AB28-63364B550313}" dt="2023-09-02T09:13:04.892" v="40" actId="20577"/>
          <ac:spMkLst>
            <pc:docMk/>
            <pc:sldMk cId="2110570149" sldId="346"/>
            <ac:spMk id="2" creationId="{50B0E8F9-6F68-D95B-7B2A-B635ACC51978}"/>
          </ac:spMkLst>
        </pc:spChg>
        <pc:picChg chg="add mod modCrop">
          <ac:chgData name="Naughton Rachel (R0A) Manchester University NHS FT" userId="ea01823d-cd8d-4f59-bf48-3fb5daab31d8" providerId="ADAL" clId="{7C3CD5F6-B427-4F9D-AB28-63364B550313}" dt="2023-09-02T09:20:16.518" v="582" actId="1076"/>
          <ac:picMkLst>
            <pc:docMk/>
            <pc:sldMk cId="2110570149" sldId="346"/>
            <ac:picMk id="3" creationId="{EDA7D8BE-964D-FF43-E6E0-EAF0E39AE4DB}"/>
          </ac:picMkLst>
        </pc:picChg>
        <pc:picChg chg="add del mod modCrop">
          <ac:chgData name="Naughton Rachel (R0A) Manchester University NHS FT" userId="ea01823d-cd8d-4f59-bf48-3fb5daab31d8" providerId="ADAL" clId="{7C3CD5F6-B427-4F9D-AB28-63364B550313}" dt="2023-09-02T09:19:21.677" v="571" actId="478"/>
          <ac:picMkLst>
            <pc:docMk/>
            <pc:sldMk cId="2110570149" sldId="346"/>
            <ac:picMk id="4" creationId="{A1976FE6-0E76-CA90-A5F8-4DD94466D904}"/>
          </ac:picMkLst>
        </pc:picChg>
        <pc:picChg chg="add mod modCrop">
          <ac:chgData name="Naughton Rachel (R0A) Manchester University NHS FT" userId="ea01823d-cd8d-4f59-bf48-3fb5daab31d8" providerId="ADAL" clId="{7C3CD5F6-B427-4F9D-AB28-63364B550313}" dt="2023-09-02T09:20:28.389" v="585" actId="1076"/>
          <ac:picMkLst>
            <pc:docMk/>
            <pc:sldMk cId="2110570149" sldId="346"/>
            <ac:picMk id="5" creationId="{D9F8EA3B-49AA-271B-FBCD-F37EE4565E6B}"/>
          </ac:picMkLst>
        </pc:picChg>
        <pc:picChg chg="add mod modCrop">
          <ac:chgData name="Naughton Rachel (R0A) Manchester University NHS FT" userId="ea01823d-cd8d-4f59-bf48-3fb5daab31d8" providerId="ADAL" clId="{7C3CD5F6-B427-4F9D-AB28-63364B550313}" dt="2023-09-02T09:21:24.719" v="587" actId="1076"/>
          <ac:picMkLst>
            <pc:docMk/>
            <pc:sldMk cId="2110570149" sldId="346"/>
            <ac:picMk id="6" creationId="{E35C54AD-62CA-2AA2-54AA-5ADA14491DFC}"/>
          </ac:picMkLst>
        </pc:picChg>
      </pc:sldChg>
      <pc:sldChg chg="delSp add mod">
        <pc:chgData name="Naughton Rachel (R0A) Manchester University NHS FT" userId="ea01823d-cd8d-4f59-bf48-3fb5daab31d8" providerId="ADAL" clId="{7C3CD5F6-B427-4F9D-AB28-63364B550313}" dt="2023-09-02T10:01:54.128" v="591" actId="478"/>
        <pc:sldMkLst>
          <pc:docMk/>
          <pc:sldMk cId="1566172426" sldId="347"/>
        </pc:sldMkLst>
        <pc:picChg chg="del">
          <ac:chgData name="Naughton Rachel (R0A) Manchester University NHS FT" userId="ea01823d-cd8d-4f59-bf48-3fb5daab31d8" providerId="ADAL" clId="{7C3CD5F6-B427-4F9D-AB28-63364B550313}" dt="2023-09-02T10:01:51.225" v="589" actId="478"/>
          <ac:picMkLst>
            <pc:docMk/>
            <pc:sldMk cId="1566172426" sldId="347"/>
            <ac:picMk id="3" creationId="{EDA7D8BE-964D-FF43-E6E0-EAF0E39AE4DB}"/>
          </ac:picMkLst>
        </pc:picChg>
        <pc:picChg chg="del">
          <ac:chgData name="Naughton Rachel (R0A) Manchester University NHS FT" userId="ea01823d-cd8d-4f59-bf48-3fb5daab31d8" providerId="ADAL" clId="{7C3CD5F6-B427-4F9D-AB28-63364B550313}" dt="2023-09-02T10:01:52.692" v="590" actId="478"/>
          <ac:picMkLst>
            <pc:docMk/>
            <pc:sldMk cId="1566172426" sldId="347"/>
            <ac:picMk id="5" creationId="{D9F8EA3B-49AA-271B-FBCD-F37EE4565E6B}"/>
          </ac:picMkLst>
        </pc:picChg>
        <pc:picChg chg="del">
          <ac:chgData name="Naughton Rachel (R0A) Manchester University NHS FT" userId="ea01823d-cd8d-4f59-bf48-3fb5daab31d8" providerId="ADAL" clId="{7C3CD5F6-B427-4F9D-AB28-63364B550313}" dt="2023-09-02T10:01:54.128" v="591" actId="478"/>
          <ac:picMkLst>
            <pc:docMk/>
            <pc:sldMk cId="1566172426" sldId="347"/>
            <ac:picMk id="6" creationId="{E35C54AD-62CA-2AA2-54AA-5ADA14491DFC}"/>
          </ac:picMkLst>
        </pc:picChg>
      </pc:sldChg>
      <pc:sldChg chg="addSp delSp modSp new del mod">
        <pc:chgData name="Naughton Rachel (R0A) Manchester University NHS FT" userId="ea01823d-cd8d-4f59-bf48-3fb5daab31d8" providerId="ADAL" clId="{7C3CD5F6-B427-4F9D-AB28-63364B550313}" dt="2023-09-02T10:02:28.271" v="600" actId="47"/>
        <pc:sldMkLst>
          <pc:docMk/>
          <pc:sldMk cId="957125171" sldId="348"/>
        </pc:sldMkLst>
        <pc:picChg chg="add del mod">
          <ac:chgData name="Naughton Rachel (R0A) Manchester University NHS FT" userId="ea01823d-cd8d-4f59-bf48-3fb5daab31d8" providerId="ADAL" clId="{7C3CD5F6-B427-4F9D-AB28-63364B550313}" dt="2023-09-02T10:02:22.793" v="598" actId="21"/>
          <ac:picMkLst>
            <pc:docMk/>
            <pc:sldMk cId="957125171" sldId="348"/>
            <ac:picMk id="3" creationId="{2A94DEA8-7FF5-BC1F-42EE-F8EC95DAF67B}"/>
          </ac:picMkLst>
        </pc:picChg>
      </pc:sldChg>
      <pc:sldChg chg="addSp modSp new">
        <pc:chgData name="Naughton Rachel (R0A) Manchester University NHS FT" userId="ea01823d-cd8d-4f59-bf48-3fb5daab31d8" providerId="ADAL" clId="{7C3CD5F6-B427-4F9D-AB28-63364B550313}" dt="2023-09-02T10:02:26.027" v="599"/>
        <pc:sldMkLst>
          <pc:docMk/>
          <pc:sldMk cId="3950333526" sldId="349"/>
        </pc:sldMkLst>
        <pc:picChg chg="add mod">
          <ac:chgData name="Naughton Rachel (R0A) Manchester University NHS FT" userId="ea01823d-cd8d-4f59-bf48-3fb5daab31d8" providerId="ADAL" clId="{7C3CD5F6-B427-4F9D-AB28-63364B550313}" dt="2023-09-02T10:02:26.027" v="599"/>
          <ac:picMkLst>
            <pc:docMk/>
            <pc:sldMk cId="3950333526" sldId="349"/>
            <ac:picMk id="2" creationId="{2A41C80F-7EEB-7C12-C67E-9FD50EAA9265}"/>
          </ac:picMkLst>
        </pc:picChg>
      </pc:sldChg>
      <pc:sldChg chg="add del">
        <pc:chgData name="Naughton Rachel (R0A) Manchester University NHS FT" userId="ea01823d-cd8d-4f59-bf48-3fb5daab31d8" providerId="ADAL" clId="{7C3CD5F6-B427-4F9D-AB28-63364B550313}" dt="2023-09-02T10:02:19.489" v="597"/>
        <pc:sldMkLst>
          <pc:docMk/>
          <pc:sldMk cId="2256098670" sldId="350"/>
        </pc:sldMkLst>
      </pc:sldChg>
      <pc:sldChg chg="addSp modSp new">
        <pc:chgData name="Naughton Rachel (R0A) Manchester University NHS FT" userId="ea01823d-cd8d-4f59-bf48-3fb5daab31d8" providerId="ADAL" clId="{7C3CD5F6-B427-4F9D-AB28-63364B550313}" dt="2023-09-02T10:03:09.626" v="604"/>
        <pc:sldMkLst>
          <pc:docMk/>
          <pc:sldMk cId="2692569734" sldId="350"/>
        </pc:sldMkLst>
        <pc:spChg chg="add mod">
          <ac:chgData name="Naughton Rachel (R0A) Manchester University NHS FT" userId="ea01823d-cd8d-4f59-bf48-3fb5daab31d8" providerId="ADAL" clId="{7C3CD5F6-B427-4F9D-AB28-63364B550313}" dt="2023-09-02T10:02:59.784" v="603"/>
          <ac:spMkLst>
            <pc:docMk/>
            <pc:sldMk cId="2692569734" sldId="350"/>
            <ac:spMk id="3" creationId="{E00061C1-3986-802B-BC68-3C50E56CCFEC}"/>
          </ac:spMkLst>
        </pc:spChg>
        <pc:spChg chg="add mod">
          <ac:chgData name="Naughton Rachel (R0A) Manchester University NHS FT" userId="ea01823d-cd8d-4f59-bf48-3fb5daab31d8" providerId="ADAL" clId="{7C3CD5F6-B427-4F9D-AB28-63364B550313}" dt="2023-09-02T10:02:59.784" v="603"/>
          <ac:spMkLst>
            <pc:docMk/>
            <pc:sldMk cId="2692569734" sldId="350"/>
            <ac:spMk id="4" creationId="{BF87A4D4-A6E3-760E-3B41-546D5E47F887}"/>
          </ac:spMkLst>
        </pc:spChg>
        <pc:picChg chg="add mod">
          <ac:chgData name="Naughton Rachel (R0A) Manchester University NHS FT" userId="ea01823d-cd8d-4f59-bf48-3fb5daab31d8" providerId="ADAL" clId="{7C3CD5F6-B427-4F9D-AB28-63364B550313}" dt="2023-09-02T10:02:45.830" v="602"/>
          <ac:picMkLst>
            <pc:docMk/>
            <pc:sldMk cId="2692569734" sldId="350"/>
            <ac:picMk id="2" creationId="{5C518DD0-59F8-ACDA-C67D-411215CAE0ED}"/>
          </ac:picMkLst>
        </pc:picChg>
        <pc:cxnChg chg="add mod">
          <ac:chgData name="Naughton Rachel (R0A) Manchester University NHS FT" userId="ea01823d-cd8d-4f59-bf48-3fb5daab31d8" providerId="ADAL" clId="{7C3CD5F6-B427-4F9D-AB28-63364B550313}" dt="2023-09-02T10:02:59.784" v="603"/>
          <ac:cxnSpMkLst>
            <pc:docMk/>
            <pc:sldMk cId="2692569734" sldId="350"/>
            <ac:cxnSpMk id="5" creationId="{EE9983C6-DB3B-DBA7-C820-540D530059CE}"/>
          </ac:cxnSpMkLst>
        </pc:cxnChg>
        <pc:cxnChg chg="add mod">
          <ac:chgData name="Naughton Rachel (R0A) Manchester University NHS FT" userId="ea01823d-cd8d-4f59-bf48-3fb5daab31d8" providerId="ADAL" clId="{7C3CD5F6-B427-4F9D-AB28-63364B550313}" dt="2023-09-02T10:03:09.626" v="604"/>
          <ac:cxnSpMkLst>
            <pc:docMk/>
            <pc:sldMk cId="2692569734" sldId="350"/>
            <ac:cxnSpMk id="6" creationId="{7AEA51F6-7411-E6D2-591D-09A77774E36B}"/>
          </ac:cxnSpMkLst>
        </pc:cxnChg>
        <pc:cxnChg chg="add mod">
          <ac:chgData name="Naughton Rachel (R0A) Manchester University NHS FT" userId="ea01823d-cd8d-4f59-bf48-3fb5daab31d8" providerId="ADAL" clId="{7C3CD5F6-B427-4F9D-AB28-63364B550313}" dt="2023-09-02T10:03:09.626" v="604"/>
          <ac:cxnSpMkLst>
            <pc:docMk/>
            <pc:sldMk cId="2692569734" sldId="350"/>
            <ac:cxnSpMk id="7" creationId="{7BFC7B91-8233-D10D-95C5-1BEBD8ACF850}"/>
          </ac:cxnSpMkLst>
        </pc:cxnChg>
      </pc:sldChg>
      <pc:sldChg chg="modSp new mod">
        <pc:chgData name="Naughton Rachel (R0A) Manchester University NHS FT" userId="ea01823d-cd8d-4f59-bf48-3fb5daab31d8" providerId="ADAL" clId="{7C3CD5F6-B427-4F9D-AB28-63364B550313}" dt="2023-09-02T10:04:20.391" v="612" actId="20577"/>
        <pc:sldMkLst>
          <pc:docMk/>
          <pc:sldMk cId="3073429334" sldId="351"/>
        </pc:sldMkLst>
        <pc:spChg chg="mod">
          <ac:chgData name="Naughton Rachel (R0A) Manchester University NHS FT" userId="ea01823d-cd8d-4f59-bf48-3fb5daab31d8" providerId="ADAL" clId="{7C3CD5F6-B427-4F9D-AB28-63364B550313}" dt="2023-09-02T10:04:20.391" v="612" actId="20577"/>
          <ac:spMkLst>
            <pc:docMk/>
            <pc:sldMk cId="3073429334" sldId="351"/>
            <ac:spMk id="2" creationId="{7B77AC37-9EA2-EF7E-24D7-C2DB55D95E21}"/>
          </ac:spMkLst>
        </pc:spChg>
      </pc:sldChg>
      <pc:sldChg chg="new del">
        <pc:chgData name="Naughton Rachel (R0A) Manchester University NHS FT" userId="ea01823d-cd8d-4f59-bf48-3fb5daab31d8" providerId="ADAL" clId="{7C3CD5F6-B427-4F9D-AB28-63364B550313}" dt="2023-09-02T10:04:13.970" v="606" actId="680"/>
        <pc:sldMkLst>
          <pc:docMk/>
          <pc:sldMk cId="3811047460" sldId="351"/>
        </pc:sldMkLst>
      </pc:sldChg>
      <pc:sldChg chg="modSp new mod">
        <pc:chgData name="Naughton Rachel (R0A) Manchester University NHS FT" userId="ea01823d-cd8d-4f59-bf48-3fb5daab31d8" providerId="ADAL" clId="{7C3CD5F6-B427-4F9D-AB28-63364B550313}" dt="2023-09-02T10:04:48.077" v="638" actId="20577"/>
        <pc:sldMkLst>
          <pc:docMk/>
          <pc:sldMk cId="1720395335" sldId="352"/>
        </pc:sldMkLst>
        <pc:spChg chg="mod">
          <ac:chgData name="Naughton Rachel (R0A) Manchester University NHS FT" userId="ea01823d-cd8d-4f59-bf48-3fb5daab31d8" providerId="ADAL" clId="{7C3CD5F6-B427-4F9D-AB28-63364B550313}" dt="2023-09-02T10:04:48.077" v="638" actId="20577"/>
          <ac:spMkLst>
            <pc:docMk/>
            <pc:sldMk cId="1720395335" sldId="352"/>
            <ac:spMk id="2" creationId="{FBF857EA-740C-8352-D06C-C61708F73D3B}"/>
          </ac:spMkLst>
        </pc:spChg>
      </pc:sldChg>
      <pc:sldChg chg="addSp modSp new mod modAnim">
        <pc:chgData name="Naughton Rachel (R0A) Manchester University NHS FT" userId="ea01823d-cd8d-4f59-bf48-3fb5daab31d8" providerId="ADAL" clId="{7C3CD5F6-B427-4F9D-AB28-63364B550313}" dt="2023-09-02T10:06:41.950" v="680" actId="114"/>
        <pc:sldMkLst>
          <pc:docMk/>
          <pc:sldMk cId="457294173" sldId="353"/>
        </pc:sldMkLst>
        <pc:spChg chg="mod">
          <ac:chgData name="Naughton Rachel (R0A) Manchester University NHS FT" userId="ea01823d-cd8d-4f59-bf48-3fb5daab31d8" providerId="ADAL" clId="{7C3CD5F6-B427-4F9D-AB28-63364B550313}" dt="2023-09-02T10:06:33.459" v="679" actId="20577"/>
          <ac:spMkLst>
            <pc:docMk/>
            <pc:sldMk cId="457294173" sldId="353"/>
            <ac:spMk id="2" creationId="{4AC07BA9-180F-FAC8-8BC3-99BB8B5CB761}"/>
          </ac:spMkLst>
        </pc:spChg>
        <pc:spChg chg="add mod">
          <ac:chgData name="Naughton Rachel (R0A) Manchester University NHS FT" userId="ea01823d-cd8d-4f59-bf48-3fb5daab31d8" providerId="ADAL" clId="{7C3CD5F6-B427-4F9D-AB28-63364B550313}" dt="2023-09-02T10:06:41.950" v="680" actId="114"/>
          <ac:spMkLst>
            <pc:docMk/>
            <pc:sldMk cId="457294173" sldId="353"/>
            <ac:spMk id="3" creationId="{EEA5475E-A5A4-7667-DFFB-B3DF0BE7E8D9}"/>
          </ac:spMkLst>
        </pc:spChg>
        <pc:spChg chg="add mod">
          <ac:chgData name="Naughton Rachel (R0A) Manchester University NHS FT" userId="ea01823d-cd8d-4f59-bf48-3fb5daab31d8" providerId="ADAL" clId="{7C3CD5F6-B427-4F9D-AB28-63364B550313}" dt="2023-09-02T10:06:41.950" v="680" actId="114"/>
          <ac:spMkLst>
            <pc:docMk/>
            <pc:sldMk cId="457294173" sldId="353"/>
            <ac:spMk id="5" creationId="{1F3730BE-ED4B-1F2D-719B-49AABE30707B}"/>
          </ac:spMkLst>
        </pc:spChg>
        <pc:spChg chg="add mod">
          <ac:chgData name="Naughton Rachel (R0A) Manchester University NHS FT" userId="ea01823d-cd8d-4f59-bf48-3fb5daab31d8" providerId="ADAL" clId="{7C3CD5F6-B427-4F9D-AB28-63364B550313}" dt="2023-09-02T10:06:23.776" v="641" actId="1076"/>
          <ac:spMkLst>
            <pc:docMk/>
            <pc:sldMk cId="457294173" sldId="353"/>
            <ac:spMk id="7" creationId="{96E9429B-6A40-D5E1-5B22-F60131B00453}"/>
          </ac:spMkLst>
        </pc:spChg>
        <pc:picChg chg="add mod">
          <ac:chgData name="Naughton Rachel (R0A) Manchester University NHS FT" userId="ea01823d-cd8d-4f59-bf48-3fb5daab31d8" providerId="ADAL" clId="{7C3CD5F6-B427-4F9D-AB28-63364B550313}" dt="2023-09-02T10:06:23.776" v="641" actId="1076"/>
          <ac:picMkLst>
            <pc:docMk/>
            <pc:sldMk cId="457294173" sldId="353"/>
            <ac:picMk id="4" creationId="{84A3B1C5-134B-6A03-8924-94E5B55717EC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2T10:06:23.776" v="641" actId="1076"/>
          <ac:picMkLst>
            <pc:docMk/>
            <pc:sldMk cId="457294173" sldId="353"/>
            <ac:picMk id="6" creationId="{932EE6B3-07CF-E66D-29CB-A4766A1294E2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2T10:06:23.776" v="641" actId="1076"/>
          <ac:picMkLst>
            <pc:docMk/>
            <pc:sldMk cId="457294173" sldId="353"/>
            <ac:picMk id="8" creationId="{954F0793-F0A9-D6C8-A861-C2A215D68375}"/>
          </ac:picMkLst>
        </pc:picChg>
      </pc:sldChg>
      <pc:sldChg chg="addSp modSp new mod">
        <pc:chgData name="Naughton Rachel (R0A) Manchester University NHS FT" userId="ea01823d-cd8d-4f59-bf48-3fb5daab31d8" providerId="ADAL" clId="{7C3CD5F6-B427-4F9D-AB28-63364B550313}" dt="2023-09-02T10:09:22.834" v="791" actId="113"/>
        <pc:sldMkLst>
          <pc:docMk/>
          <pc:sldMk cId="2089425503" sldId="354"/>
        </pc:sldMkLst>
        <pc:spChg chg="mod">
          <ac:chgData name="Naughton Rachel (R0A) Manchester University NHS FT" userId="ea01823d-cd8d-4f59-bf48-3fb5daab31d8" providerId="ADAL" clId="{7C3CD5F6-B427-4F9D-AB28-63364B550313}" dt="2023-09-02T10:07:24.594" v="718" actId="20577"/>
          <ac:spMkLst>
            <pc:docMk/>
            <pc:sldMk cId="2089425503" sldId="354"/>
            <ac:spMk id="2" creationId="{79708F6D-C1E6-C253-886F-7D9BFCC1CB71}"/>
          </ac:spMkLst>
        </pc:spChg>
        <pc:spChg chg="add mod">
          <ac:chgData name="Naughton Rachel (R0A) Manchester University NHS FT" userId="ea01823d-cd8d-4f59-bf48-3fb5daab31d8" providerId="ADAL" clId="{7C3CD5F6-B427-4F9D-AB28-63364B550313}" dt="2023-09-02T10:09:17.611" v="790" actId="113"/>
          <ac:spMkLst>
            <pc:docMk/>
            <pc:sldMk cId="2089425503" sldId="354"/>
            <ac:spMk id="4" creationId="{3FF34D5B-DE68-B85B-D750-4BE841482869}"/>
          </ac:spMkLst>
        </pc:spChg>
        <pc:spChg chg="add mod">
          <ac:chgData name="Naughton Rachel (R0A) Manchester University NHS FT" userId="ea01823d-cd8d-4f59-bf48-3fb5daab31d8" providerId="ADAL" clId="{7C3CD5F6-B427-4F9D-AB28-63364B550313}" dt="2023-09-02T10:09:22.834" v="791" actId="113"/>
          <ac:spMkLst>
            <pc:docMk/>
            <pc:sldMk cId="2089425503" sldId="354"/>
            <ac:spMk id="5" creationId="{F3806438-0FD9-F2DD-CBEB-27E4DF03270F}"/>
          </ac:spMkLst>
        </pc:spChg>
        <pc:picChg chg="add mod">
          <ac:chgData name="Naughton Rachel (R0A) Manchester University NHS FT" userId="ea01823d-cd8d-4f59-bf48-3fb5daab31d8" providerId="ADAL" clId="{7C3CD5F6-B427-4F9D-AB28-63364B550313}" dt="2023-09-02T10:07:52.306" v="725" actId="1076"/>
          <ac:picMkLst>
            <pc:docMk/>
            <pc:sldMk cId="2089425503" sldId="354"/>
            <ac:picMk id="3" creationId="{A2D18110-F98D-3A20-0F78-C5C86BB7B409}"/>
          </ac:picMkLst>
        </pc:picChg>
      </pc:sldChg>
      <pc:sldChg chg="addSp modSp new mod">
        <pc:chgData name="Naughton Rachel (R0A) Manchester University NHS FT" userId="ea01823d-cd8d-4f59-bf48-3fb5daab31d8" providerId="ADAL" clId="{7C3CD5F6-B427-4F9D-AB28-63364B550313}" dt="2023-09-20T11:12:40.916" v="1535" actId="1076"/>
        <pc:sldMkLst>
          <pc:docMk/>
          <pc:sldMk cId="192273869" sldId="355"/>
        </pc:sldMkLst>
        <pc:picChg chg="add mod">
          <ac:chgData name="Naughton Rachel (R0A) Manchester University NHS FT" userId="ea01823d-cd8d-4f59-bf48-3fb5daab31d8" providerId="ADAL" clId="{7C3CD5F6-B427-4F9D-AB28-63364B550313}" dt="2023-09-20T11:12:40.916" v="1535" actId="1076"/>
          <ac:picMkLst>
            <pc:docMk/>
            <pc:sldMk cId="192273869" sldId="355"/>
            <ac:picMk id="3" creationId="{D7B78D86-1D6F-2BF4-6648-BE49F0210F0E}"/>
          </ac:picMkLst>
        </pc:picChg>
      </pc:sldChg>
      <pc:sldChg chg="addSp modSp new mod">
        <pc:chgData name="Naughton Rachel (R0A) Manchester University NHS FT" userId="ea01823d-cd8d-4f59-bf48-3fb5daab31d8" providerId="ADAL" clId="{7C3CD5F6-B427-4F9D-AB28-63364B550313}" dt="2023-09-03T09:40:03.221" v="802" actId="1037"/>
        <pc:sldMkLst>
          <pc:docMk/>
          <pc:sldMk cId="1147250610" sldId="356"/>
        </pc:sldMkLst>
        <pc:picChg chg="add mod">
          <ac:chgData name="Naughton Rachel (R0A) Manchester University NHS FT" userId="ea01823d-cd8d-4f59-bf48-3fb5daab31d8" providerId="ADAL" clId="{7C3CD5F6-B427-4F9D-AB28-63364B550313}" dt="2023-09-03T09:40:03.221" v="802" actId="1037"/>
          <ac:picMkLst>
            <pc:docMk/>
            <pc:sldMk cId="1147250610" sldId="356"/>
            <ac:picMk id="3" creationId="{790153CB-EC7D-0120-D852-EE7DEABAD506}"/>
          </ac:picMkLst>
        </pc:picChg>
      </pc:sldChg>
      <pc:sldChg chg="modSp new mod">
        <pc:chgData name="Naughton Rachel (R0A) Manchester University NHS FT" userId="ea01823d-cd8d-4f59-bf48-3fb5daab31d8" providerId="ADAL" clId="{7C3CD5F6-B427-4F9D-AB28-63364B550313}" dt="2023-09-03T09:40:47.485" v="819" actId="20577"/>
        <pc:sldMkLst>
          <pc:docMk/>
          <pc:sldMk cId="3364374652" sldId="357"/>
        </pc:sldMkLst>
        <pc:spChg chg="mod">
          <ac:chgData name="Naughton Rachel (R0A) Manchester University NHS FT" userId="ea01823d-cd8d-4f59-bf48-3fb5daab31d8" providerId="ADAL" clId="{7C3CD5F6-B427-4F9D-AB28-63364B550313}" dt="2023-09-03T09:40:47.485" v="819" actId="20577"/>
          <ac:spMkLst>
            <pc:docMk/>
            <pc:sldMk cId="3364374652" sldId="357"/>
            <ac:spMk id="2" creationId="{7A191FC7-EAC2-C895-851A-C6602B4FA83D}"/>
          </ac:spMkLst>
        </pc:spChg>
      </pc:sldChg>
      <pc:sldChg chg="addSp modSp new mod ord">
        <pc:chgData name="Naughton Rachel (R0A) Manchester University NHS FT" userId="ea01823d-cd8d-4f59-bf48-3fb5daab31d8" providerId="ADAL" clId="{7C3CD5F6-B427-4F9D-AB28-63364B550313}" dt="2023-09-03T09:54:22.171" v="1147"/>
        <pc:sldMkLst>
          <pc:docMk/>
          <pc:sldMk cId="745869258" sldId="358"/>
        </pc:sldMkLst>
        <pc:picChg chg="add mod">
          <ac:chgData name="Naughton Rachel (R0A) Manchester University NHS FT" userId="ea01823d-cd8d-4f59-bf48-3fb5daab31d8" providerId="ADAL" clId="{7C3CD5F6-B427-4F9D-AB28-63364B550313}" dt="2023-09-03T09:40:57.480" v="822" actId="1076"/>
          <ac:picMkLst>
            <pc:docMk/>
            <pc:sldMk cId="745869258" sldId="358"/>
            <ac:picMk id="2" creationId="{8AD2F29E-DCD4-AEFE-F5CE-912DDF83652F}"/>
          </ac:picMkLst>
        </pc:picChg>
      </pc:sldChg>
      <pc:sldChg chg="modSp add mod">
        <pc:chgData name="Naughton Rachel (R0A) Manchester University NHS FT" userId="ea01823d-cd8d-4f59-bf48-3fb5daab31d8" providerId="ADAL" clId="{7C3CD5F6-B427-4F9D-AB28-63364B550313}" dt="2023-09-03T09:41:09.712" v="839" actId="20577"/>
        <pc:sldMkLst>
          <pc:docMk/>
          <pc:sldMk cId="1092305647" sldId="359"/>
        </pc:sldMkLst>
        <pc:spChg chg="mod">
          <ac:chgData name="Naughton Rachel (R0A) Manchester University NHS FT" userId="ea01823d-cd8d-4f59-bf48-3fb5daab31d8" providerId="ADAL" clId="{7C3CD5F6-B427-4F9D-AB28-63364B550313}" dt="2023-09-03T09:41:09.712" v="839" actId="20577"/>
          <ac:spMkLst>
            <pc:docMk/>
            <pc:sldMk cId="1092305647" sldId="359"/>
            <ac:spMk id="2" creationId="{7A191FC7-EAC2-C895-851A-C6602B4FA83D}"/>
          </ac:spMkLst>
        </pc:spChg>
      </pc:sldChg>
      <pc:sldChg chg="modSp add mod">
        <pc:chgData name="Naughton Rachel (R0A) Manchester University NHS FT" userId="ea01823d-cd8d-4f59-bf48-3fb5daab31d8" providerId="ADAL" clId="{7C3CD5F6-B427-4F9D-AB28-63364B550313}" dt="2023-09-03T09:41:33.525" v="864" actId="20577"/>
        <pc:sldMkLst>
          <pc:docMk/>
          <pc:sldMk cId="3009641839" sldId="360"/>
        </pc:sldMkLst>
        <pc:spChg chg="mod">
          <ac:chgData name="Naughton Rachel (R0A) Manchester University NHS FT" userId="ea01823d-cd8d-4f59-bf48-3fb5daab31d8" providerId="ADAL" clId="{7C3CD5F6-B427-4F9D-AB28-63364B550313}" dt="2023-09-03T09:41:33.525" v="864" actId="20577"/>
          <ac:spMkLst>
            <pc:docMk/>
            <pc:sldMk cId="3009641839" sldId="360"/>
            <ac:spMk id="2" creationId="{7A191FC7-EAC2-C895-851A-C6602B4FA83D}"/>
          </ac:spMkLst>
        </pc:spChg>
      </pc:sldChg>
      <pc:sldChg chg="modSp add mod">
        <pc:chgData name="Naughton Rachel (R0A) Manchester University NHS FT" userId="ea01823d-cd8d-4f59-bf48-3fb5daab31d8" providerId="ADAL" clId="{7C3CD5F6-B427-4F9D-AB28-63364B550313}" dt="2023-09-03T09:41:43.742" v="884" actId="20577"/>
        <pc:sldMkLst>
          <pc:docMk/>
          <pc:sldMk cId="1384688995" sldId="361"/>
        </pc:sldMkLst>
        <pc:spChg chg="mod">
          <ac:chgData name="Naughton Rachel (R0A) Manchester University NHS FT" userId="ea01823d-cd8d-4f59-bf48-3fb5daab31d8" providerId="ADAL" clId="{7C3CD5F6-B427-4F9D-AB28-63364B550313}" dt="2023-09-03T09:41:43.742" v="884" actId="20577"/>
          <ac:spMkLst>
            <pc:docMk/>
            <pc:sldMk cId="1384688995" sldId="361"/>
            <ac:spMk id="2" creationId="{7A191FC7-EAC2-C895-851A-C6602B4FA83D}"/>
          </ac:spMkLst>
        </pc:spChg>
      </pc:sldChg>
      <pc:sldChg chg="addSp modSp new mod">
        <pc:chgData name="Naughton Rachel (R0A) Manchester University NHS FT" userId="ea01823d-cd8d-4f59-bf48-3fb5daab31d8" providerId="ADAL" clId="{7C3CD5F6-B427-4F9D-AB28-63364B550313}" dt="2023-09-03T09:42:06.814" v="887" actId="1076"/>
        <pc:sldMkLst>
          <pc:docMk/>
          <pc:sldMk cId="2551264533" sldId="362"/>
        </pc:sldMkLst>
        <pc:picChg chg="add mod">
          <ac:chgData name="Naughton Rachel (R0A) Manchester University NHS FT" userId="ea01823d-cd8d-4f59-bf48-3fb5daab31d8" providerId="ADAL" clId="{7C3CD5F6-B427-4F9D-AB28-63364B550313}" dt="2023-09-03T09:42:06.814" v="887" actId="1076"/>
          <ac:picMkLst>
            <pc:docMk/>
            <pc:sldMk cId="2551264533" sldId="362"/>
            <ac:picMk id="2" creationId="{33D0DFDC-4416-012A-9D28-30B07D13A4D4}"/>
          </ac:picMkLst>
        </pc:picChg>
      </pc:sldChg>
      <pc:sldChg chg="addSp modSp new mod modAnim">
        <pc:chgData name="Naughton Rachel (R0A) Manchester University NHS FT" userId="ea01823d-cd8d-4f59-bf48-3fb5daab31d8" providerId="ADAL" clId="{7C3CD5F6-B427-4F9D-AB28-63364B550313}" dt="2023-09-03T09:42:35.784" v="891" actId="1076"/>
        <pc:sldMkLst>
          <pc:docMk/>
          <pc:sldMk cId="4228355793" sldId="363"/>
        </pc:sldMkLst>
        <pc:picChg chg="add mod">
          <ac:chgData name="Naughton Rachel (R0A) Manchester University NHS FT" userId="ea01823d-cd8d-4f59-bf48-3fb5daab31d8" providerId="ADAL" clId="{7C3CD5F6-B427-4F9D-AB28-63364B550313}" dt="2023-09-03T09:42:35.784" v="891" actId="1076"/>
          <ac:picMkLst>
            <pc:docMk/>
            <pc:sldMk cId="4228355793" sldId="363"/>
            <ac:picMk id="2" creationId="{EBB86EFD-2D4B-F93B-E906-B135B7EA1C84}"/>
          </ac:picMkLst>
        </pc:picChg>
      </pc:sldChg>
      <pc:sldChg chg="addSp modSp new mod">
        <pc:chgData name="Naughton Rachel (R0A) Manchester University NHS FT" userId="ea01823d-cd8d-4f59-bf48-3fb5daab31d8" providerId="ADAL" clId="{7C3CD5F6-B427-4F9D-AB28-63364B550313}" dt="2023-09-03T09:44:13.737" v="980" actId="1036"/>
        <pc:sldMkLst>
          <pc:docMk/>
          <pc:sldMk cId="619129797" sldId="364"/>
        </pc:sldMkLst>
        <pc:spChg chg="mod">
          <ac:chgData name="Naughton Rachel (R0A) Manchester University NHS FT" userId="ea01823d-cd8d-4f59-bf48-3fb5daab31d8" providerId="ADAL" clId="{7C3CD5F6-B427-4F9D-AB28-63364B550313}" dt="2023-09-03T09:43:05.450" v="929" actId="20577"/>
          <ac:spMkLst>
            <pc:docMk/>
            <pc:sldMk cId="619129797" sldId="364"/>
            <ac:spMk id="2" creationId="{F5806B0A-9ED3-0154-138E-275309FCE316}"/>
          </ac:spMkLst>
        </pc:spChg>
        <pc:picChg chg="add mod">
          <ac:chgData name="Naughton Rachel (R0A) Manchester University NHS FT" userId="ea01823d-cd8d-4f59-bf48-3fb5daab31d8" providerId="ADAL" clId="{7C3CD5F6-B427-4F9D-AB28-63364B550313}" dt="2023-09-03T09:44:13.737" v="980" actId="1036"/>
          <ac:picMkLst>
            <pc:docMk/>
            <pc:sldMk cId="619129797" sldId="364"/>
            <ac:picMk id="3" creationId="{91B969E6-5692-9769-68AB-C3AF991D5746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09:44:13.737" v="980" actId="1036"/>
          <ac:picMkLst>
            <pc:docMk/>
            <pc:sldMk cId="619129797" sldId="364"/>
            <ac:picMk id="4" creationId="{09EE1054-F158-96A9-F6DE-195D564D8C16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09:44:13.737" v="980" actId="1036"/>
          <ac:picMkLst>
            <pc:docMk/>
            <pc:sldMk cId="619129797" sldId="364"/>
            <ac:picMk id="5" creationId="{F2C89022-30A3-CB88-3B84-D06AD6DD48FA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09:44:13.737" v="980" actId="1036"/>
          <ac:picMkLst>
            <pc:docMk/>
            <pc:sldMk cId="619129797" sldId="364"/>
            <ac:picMk id="6" creationId="{4E6F6F30-B138-6E4A-C401-B826719BE245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09:44:13.737" v="980" actId="1036"/>
          <ac:picMkLst>
            <pc:docMk/>
            <pc:sldMk cId="619129797" sldId="364"/>
            <ac:picMk id="7" creationId="{5213EC6D-72BF-5DCD-A19C-A85D66081AA9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09:44:13.737" v="980" actId="1036"/>
          <ac:picMkLst>
            <pc:docMk/>
            <pc:sldMk cId="619129797" sldId="364"/>
            <ac:picMk id="8" creationId="{9C6AFF83-7177-D3E3-5EA6-0A60268A2088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09:44:13.737" v="980" actId="1036"/>
          <ac:picMkLst>
            <pc:docMk/>
            <pc:sldMk cId="619129797" sldId="364"/>
            <ac:picMk id="9" creationId="{842AB215-4DFD-5642-C79D-8B75AF443C7A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09:44:13.737" v="980" actId="1036"/>
          <ac:picMkLst>
            <pc:docMk/>
            <pc:sldMk cId="619129797" sldId="364"/>
            <ac:picMk id="10" creationId="{D9B780D2-7C86-62FF-B849-765E51D5E04F}"/>
          </ac:picMkLst>
        </pc:picChg>
      </pc:sldChg>
      <pc:sldChg chg="addSp modSp new mod">
        <pc:chgData name="Naughton Rachel (R0A) Manchester University NHS FT" userId="ea01823d-cd8d-4f59-bf48-3fb5daab31d8" providerId="ADAL" clId="{7C3CD5F6-B427-4F9D-AB28-63364B550313}" dt="2023-09-03T09:45:32.525" v="1024" actId="1036"/>
        <pc:sldMkLst>
          <pc:docMk/>
          <pc:sldMk cId="1783300048" sldId="365"/>
        </pc:sldMkLst>
        <pc:spChg chg="mod">
          <ac:chgData name="Naughton Rachel (R0A) Manchester University NHS FT" userId="ea01823d-cd8d-4f59-bf48-3fb5daab31d8" providerId="ADAL" clId="{7C3CD5F6-B427-4F9D-AB28-63364B550313}" dt="2023-09-03T09:44:42.119" v="1003" actId="20577"/>
          <ac:spMkLst>
            <pc:docMk/>
            <pc:sldMk cId="1783300048" sldId="365"/>
            <ac:spMk id="2" creationId="{B8FFF246-1118-830F-53A0-963C2C1C7B6A}"/>
          </ac:spMkLst>
        </pc:spChg>
        <pc:picChg chg="add mod">
          <ac:chgData name="Naughton Rachel (R0A) Manchester University NHS FT" userId="ea01823d-cd8d-4f59-bf48-3fb5daab31d8" providerId="ADAL" clId="{7C3CD5F6-B427-4F9D-AB28-63364B550313}" dt="2023-09-03T09:45:32.525" v="1024" actId="1036"/>
          <ac:picMkLst>
            <pc:docMk/>
            <pc:sldMk cId="1783300048" sldId="365"/>
            <ac:picMk id="3" creationId="{FB3AC479-008D-C91B-86F9-AC7183AFF4F1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09:45:32.525" v="1024" actId="1036"/>
          <ac:picMkLst>
            <pc:docMk/>
            <pc:sldMk cId="1783300048" sldId="365"/>
            <ac:picMk id="4" creationId="{AB753908-0A23-2386-DDD3-6FE04E9EF892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09:45:32.525" v="1024" actId="1036"/>
          <ac:picMkLst>
            <pc:docMk/>
            <pc:sldMk cId="1783300048" sldId="365"/>
            <ac:picMk id="5" creationId="{A7157769-2667-65BC-5978-D4037ED7F359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09:45:32.525" v="1024" actId="1036"/>
          <ac:picMkLst>
            <pc:docMk/>
            <pc:sldMk cId="1783300048" sldId="365"/>
            <ac:picMk id="6" creationId="{BFD69EDA-4045-3F74-4474-B22DEDB8D4EE}"/>
          </ac:picMkLst>
        </pc:picChg>
      </pc:sldChg>
      <pc:sldChg chg="addSp delSp modSp new mod">
        <pc:chgData name="Naughton Rachel (R0A) Manchester University NHS FT" userId="ea01823d-cd8d-4f59-bf48-3fb5daab31d8" providerId="ADAL" clId="{7C3CD5F6-B427-4F9D-AB28-63364B550313}" dt="2023-09-03T09:51:17.332" v="1112" actId="1038"/>
        <pc:sldMkLst>
          <pc:docMk/>
          <pc:sldMk cId="1195571204" sldId="366"/>
        </pc:sldMkLst>
        <pc:spChg chg="mod">
          <ac:chgData name="Naughton Rachel (R0A) Manchester University NHS FT" userId="ea01823d-cd8d-4f59-bf48-3fb5daab31d8" providerId="ADAL" clId="{7C3CD5F6-B427-4F9D-AB28-63364B550313}" dt="2023-09-03T09:46:26.495" v="1040" actId="20577"/>
          <ac:spMkLst>
            <pc:docMk/>
            <pc:sldMk cId="1195571204" sldId="366"/>
            <ac:spMk id="2" creationId="{B12EF54E-AD1D-F2B8-2F74-F71A5A394A5E}"/>
          </ac:spMkLst>
        </pc:spChg>
        <pc:spChg chg="add mod">
          <ac:chgData name="Naughton Rachel (R0A) Manchester University NHS FT" userId="ea01823d-cd8d-4f59-bf48-3fb5daab31d8" providerId="ADAL" clId="{7C3CD5F6-B427-4F9D-AB28-63364B550313}" dt="2023-09-03T09:46:39.165" v="1042" actId="1076"/>
          <ac:spMkLst>
            <pc:docMk/>
            <pc:sldMk cId="1195571204" sldId="366"/>
            <ac:spMk id="3" creationId="{EFB3D8A9-9F1B-4E1C-92F5-B169393139CF}"/>
          </ac:spMkLst>
        </pc:spChg>
        <pc:picChg chg="add mod">
          <ac:chgData name="Naughton Rachel (R0A) Manchester University NHS FT" userId="ea01823d-cd8d-4f59-bf48-3fb5daab31d8" providerId="ADAL" clId="{7C3CD5F6-B427-4F9D-AB28-63364B550313}" dt="2023-09-03T09:47:06.925" v="1062" actId="1035"/>
          <ac:picMkLst>
            <pc:docMk/>
            <pc:sldMk cId="1195571204" sldId="366"/>
            <ac:picMk id="4" creationId="{19E4606C-EB96-FB7C-2D15-DDEE2D40599B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09:47:06.925" v="1062" actId="1035"/>
          <ac:picMkLst>
            <pc:docMk/>
            <pc:sldMk cId="1195571204" sldId="366"/>
            <ac:picMk id="5" creationId="{0AF9DB05-A510-8670-73AA-3DD50ACEDAA7}"/>
          </ac:picMkLst>
        </pc:picChg>
        <pc:picChg chg="add del mod">
          <ac:chgData name="Naughton Rachel (R0A) Manchester University NHS FT" userId="ea01823d-cd8d-4f59-bf48-3fb5daab31d8" providerId="ADAL" clId="{7C3CD5F6-B427-4F9D-AB28-63364B550313}" dt="2023-09-03T09:49:51.848" v="1080" actId="478"/>
          <ac:picMkLst>
            <pc:docMk/>
            <pc:sldMk cId="1195571204" sldId="366"/>
            <ac:picMk id="6" creationId="{A075C050-657A-E160-605E-FE9E546978E3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09:51:17.332" v="1112" actId="1038"/>
          <ac:picMkLst>
            <pc:docMk/>
            <pc:sldMk cId="1195571204" sldId="366"/>
            <ac:picMk id="8" creationId="{837FB090-3143-2732-6F2C-00DC20347B27}"/>
          </ac:picMkLst>
        </pc:picChg>
      </pc:sldChg>
      <pc:sldChg chg="addSp delSp modSp new mod">
        <pc:chgData name="Naughton Rachel (R0A) Manchester University NHS FT" userId="ea01823d-cd8d-4f59-bf48-3fb5daab31d8" providerId="ADAL" clId="{7C3CD5F6-B427-4F9D-AB28-63364B550313}" dt="2023-09-03T09:53:15.079" v="1116" actId="1076"/>
        <pc:sldMkLst>
          <pc:docMk/>
          <pc:sldMk cId="908436741" sldId="367"/>
        </pc:sldMkLst>
        <pc:picChg chg="add mod">
          <ac:chgData name="Naughton Rachel (R0A) Manchester University NHS FT" userId="ea01823d-cd8d-4f59-bf48-3fb5daab31d8" providerId="ADAL" clId="{7C3CD5F6-B427-4F9D-AB28-63364B550313}" dt="2023-09-03T09:49:23.392" v="1076" actId="1076"/>
          <ac:picMkLst>
            <pc:docMk/>
            <pc:sldMk cId="908436741" sldId="367"/>
            <ac:picMk id="3" creationId="{C251A913-1AC9-35E4-0E79-B3D0803C3C57}"/>
          </ac:picMkLst>
        </pc:picChg>
        <pc:picChg chg="add del mod">
          <ac:chgData name="Naughton Rachel (R0A) Manchester University NHS FT" userId="ea01823d-cd8d-4f59-bf48-3fb5daab31d8" providerId="ADAL" clId="{7C3CD5F6-B427-4F9D-AB28-63364B550313}" dt="2023-09-03T09:49:49.475" v="1079" actId="478"/>
          <ac:picMkLst>
            <pc:docMk/>
            <pc:sldMk cId="908436741" sldId="367"/>
            <ac:picMk id="5" creationId="{8A5ADC8B-F73D-9032-4C30-88807B65D26A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09:52:52.469" v="1114" actId="1076"/>
          <ac:picMkLst>
            <pc:docMk/>
            <pc:sldMk cId="908436741" sldId="367"/>
            <ac:picMk id="7" creationId="{80567555-596E-55E4-8931-69E17D501379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09:53:15.079" v="1116" actId="1076"/>
          <ac:picMkLst>
            <pc:docMk/>
            <pc:sldMk cId="908436741" sldId="367"/>
            <ac:picMk id="9" creationId="{B1728EEB-58F6-A0F3-E294-0B186C8CCD45}"/>
          </ac:picMkLst>
        </pc:picChg>
      </pc:sldChg>
      <pc:sldChg chg="addSp modSp new mod">
        <pc:chgData name="Naughton Rachel (R0A) Manchester University NHS FT" userId="ea01823d-cd8d-4f59-bf48-3fb5daab31d8" providerId="ADAL" clId="{7C3CD5F6-B427-4F9D-AB28-63364B550313}" dt="2023-09-03T09:54:00.473" v="1145" actId="20577"/>
        <pc:sldMkLst>
          <pc:docMk/>
          <pc:sldMk cId="491525423" sldId="368"/>
        </pc:sldMkLst>
        <pc:spChg chg="mod">
          <ac:chgData name="Naughton Rachel (R0A) Manchester University NHS FT" userId="ea01823d-cd8d-4f59-bf48-3fb5daab31d8" providerId="ADAL" clId="{7C3CD5F6-B427-4F9D-AB28-63364B550313}" dt="2023-09-03T09:54:00.473" v="1145" actId="20577"/>
          <ac:spMkLst>
            <pc:docMk/>
            <pc:sldMk cId="491525423" sldId="368"/>
            <ac:spMk id="2" creationId="{559508F3-DEBC-2096-E8DC-8C36B0229B60}"/>
          </ac:spMkLst>
        </pc:spChg>
        <pc:picChg chg="add mod">
          <ac:chgData name="Naughton Rachel (R0A) Manchester University NHS FT" userId="ea01823d-cd8d-4f59-bf48-3fb5daab31d8" providerId="ADAL" clId="{7C3CD5F6-B427-4F9D-AB28-63364B550313}" dt="2023-09-03T09:53:52.802" v="1121" actId="1076"/>
          <ac:picMkLst>
            <pc:docMk/>
            <pc:sldMk cId="491525423" sldId="368"/>
            <ac:picMk id="3" creationId="{8AEA5996-8FDC-C905-686C-EE95E05C9708}"/>
          </ac:picMkLst>
        </pc:picChg>
      </pc:sldChg>
      <pc:sldChg chg="addSp modSp new mod">
        <pc:chgData name="Naughton Rachel (R0A) Manchester University NHS FT" userId="ea01823d-cd8d-4f59-bf48-3fb5daab31d8" providerId="ADAL" clId="{7C3CD5F6-B427-4F9D-AB28-63364B550313}" dt="2023-09-03T09:55:15.017" v="1202" actId="1035"/>
        <pc:sldMkLst>
          <pc:docMk/>
          <pc:sldMk cId="4036296152" sldId="369"/>
        </pc:sldMkLst>
        <pc:picChg chg="add mod">
          <ac:chgData name="Naughton Rachel (R0A) Manchester University NHS FT" userId="ea01823d-cd8d-4f59-bf48-3fb5daab31d8" providerId="ADAL" clId="{7C3CD5F6-B427-4F9D-AB28-63364B550313}" dt="2023-09-03T09:55:15.017" v="1202" actId="1035"/>
          <ac:picMkLst>
            <pc:docMk/>
            <pc:sldMk cId="4036296152" sldId="369"/>
            <ac:picMk id="2" creationId="{720B6B9D-B1B4-B070-6477-CF3405D31798}"/>
          </ac:picMkLst>
        </pc:picChg>
      </pc:sldChg>
      <pc:sldChg chg="modSp add mod ord">
        <pc:chgData name="Naughton Rachel (R0A) Manchester University NHS FT" userId="ea01823d-cd8d-4f59-bf48-3fb5daab31d8" providerId="ADAL" clId="{7C3CD5F6-B427-4F9D-AB28-63364B550313}" dt="2023-09-03T10:11:56.992" v="1527" actId="6549"/>
        <pc:sldMkLst>
          <pc:docMk/>
          <pc:sldMk cId="78486892" sldId="370"/>
        </pc:sldMkLst>
        <pc:spChg chg="mod">
          <ac:chgData name="Naughton Rachel (R0A) Manchester University NHS FT" userId="ea01823d-cd8d-4f59-bf48-3fb5daab31d8" providerId="ADAL" clId="{7C3CD5F6-B427-4F9D-AB28-63364B550313}" dt="2023-09-03T10:11:56.992" v="1527" actId="6549"/>
          <ac:spMkLst>
            <pc:docMk/>
            <pc:sldMk cId="78486892" sldId="370"/>
            <ac:spMk id="2" creationId="{7A191FC7-EAC2-C895-851A-C6602B4FA83D}"/>
          </ac:spMkLst>
        </pc:spChg>
      </pc:sldChg>
      <pc:sldChg chg="addSp delSp modSp new mod">
        <pc:chgData name="Naughton Rachel (R0A) Manchester University NHS FT" userId="ea01823d-cd8d-4f59-bf48-3fb5daab31d8" providerId="ADAL" clId="{7C3CD5F6-B427-4F9D-AB28-63364B550313}" dt="2023-09-03T09:58:32.532" v="1312"/>
        <pc:sldMkLst>
          <pc:docMk/>
          <pc:sldMk cId="890094868" sldId="371"/>
        </pc:sldMkLst>
        <pc:spChg chg="add del mod">
          <ac:chgData name="Naughton Rachel (R0A) Manchester University NHS FT" userId="ea01823d-cd8d-4f59-bf48-3fb5daab31d8" providerId="ADAL" clId="{7C3CD5F6-B427-4F9D-AB28-63364B550313}" dt="2023-09-03T09:58:32.532" v="1312"/>
          <ac:spMkLst>
            <pc:docMk/>
            <pc:sldMk cId="890094868" sldId="371"/>
            <ac:spMk id="7" creationId="{B0EE9CE8-39D3-F731-6024-0655626BEB1D}"/>
          </ac:spMkLst>
        </pc:spChg>
        <pc:picChg chg="add mod">
          <ac:chgData name="Naughton Rachel (R0A) Manchester University NHS FT" userId="ea01823d-cd8d-4f59-bf48-3fb5daab31d8" providerId="ADAL" clId="{7C3CD5F6-B427-4F9D-AB28-63364B550313}" dt="2023-09-03T09:56:55.499" v="1265" actId="1036"/>
          <ac:picMkLst>
            <pc:docMk/>
            <pc:sldMk cId="890094868" sldId="371"/>
            <ac:picMk id="2" creationId="{1C956D4E-176F-C0AE-BD3E-FDF5D689DFA2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09:56:55.499" v="1265" actId="1036"/>
          <ac:picMkLst>
            <pc:docMk/>
            <pc:sldMk cId="890094868" sldId="371"/>
            <ac:picMk id="3" creationId="{D9AE555A-420E-4677-A990-D844390BCADF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09:57:09.870" v="1268" actId="1076"/>
          <ac:picMkLst>
            <pc:docMk/>
            <pc:sldMk cId="890094868" sldId="371"/>
            <ac:picMk id="4" creationId="{AEB91190-4E7C-7141-D219-83CFD272F834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09:56:55.499" v="1265" actId="1036"/>
          <ac:picMkLst>
            <pc:docMk/>
            <pc:sldMk cId="890094868" sldId="371"/>
            <ac:picMk id="5" creationId="{44BFDBD6-205B-1776-F16C-E776DD933CBE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09:56:59.351" v="1266" actId="1076"/>
          <ac:picMkLst>
            <pc:docMk/>
            <pc:sldMk cId="890094868" sldId="371"/>
            <ac:picMk id="6" creationId="{EE6E75A8-9A69-C381-A2B6-5BD4BD275812}"/>
          </ac:picMkLst>
        </pc:picChg>
      </pc:sldChg>
      <pc:sldChg chg="addSp modSp new mod">
        <pc:chgData name="Naughton Rachel (R0A) Manchester University NHS FT" userId="ea01823d-cd8d-4f59-bf48-3fb5daab31d8" providerId="ADAL" clId="{7C3CD5F6-B427-4F9D-AB28-63364B550313}" dt="2023-09-03T09:58:23.005" v="1310" actId="1076"/>
        <pc:sldMkLst>
          <pc:docMk/>
          <pc:sldMk cId="2716266846" sldId="372"/>
        </pc:sldMkLst>
        <pc:spChg chg="mod">
          <ac:chgData name="Naughton Rachel (R0A) Manchester University NHS FT" userId="ea01823d-cd8d-4f59-bf48-3fb5daab31d8" providerId="ADAL" clId="{7C3CD5F6-B427-4F9D-AB28-63364B550313}" dt="2023-09-03T09:57:48.827" v="1299" actId="20577"/>
          <ac:spMkLst>
            <pc:docMk/>
            <pc:sldMk cId="2716266846" sldId="372"/>
            <ac:spMk id="2" creationId="{DF0E5D40-F6C0-C94B-9649-F6A24E1CF4F0}"/>
          </ac:spMkLst>
        </pc:spChg>
        <pc:picChg chg="add mod ord">
          <ac:chgData name="Naughton Rachel (R0A) Manchester University NHS FT" userId="ea01823d-cd8d-4f59-bf48-3fb5daab31d8" providerId="ADAL" clId="{7C3CD5F6-B427-4F9D-AB28-63364B550313}" dt="2023-09-03T09:58:23.005" v="1310" actId="1076"/>
          <ac:picMkLst>
            <pc:docMk/>
            <pc:sldMk cId="2716266846" sldId="372"/>
            <ac:picMk id="3" creationId="{59CF33CC-46A6-B595-0965-57E127CBF2E5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09:58:23.005" v="1310" actId="1076"/>
          <ac:picMkLst>
            <pc:docMk/>
            <pc:sldMk cId="2716266846" sldId="372"/>
            <ac:picMk id="4" creationId="{5ADAE416-587F-E0AC-67AA-73BEB6FF6D06}"/>
          </ac:picMkLst>
        </pc:picChg>
      </pc:sldChg>
      <pc:sldChg chg="addSp modSp new mod">
        <pc:chgData name="Naughton Rachel (R0A) Manchester University NHS FT" userId="ea01823d-cd8d-4f59-bf48-3fb5daab31d8" providerId="ADAL" clId="{7C3CD5F6-B427-4F9D-AB28-63364B550313}" dt="2023-09-03T10:00:05.589" v="1353" actId="1076"/>
        <pc:sldMkLst>
          <pc:docMk/>
          <pc:sldMk cId="336682636" sldId="373"/>
        </pc:sldMkLst>
        <pc:spChg chg="mod">
          <ac:chgData name="Naughton Rachel (R0A) Manchester University NHS FT" userId="ea01823d-cd8d-4f59-bf48-3fb5daab31d8" providerId="ADAL" clId="{7C3CD5F6-B427-4F9D-AB28-63364B550313}" dt="2023-09-03T09:58:42.560" v="1333" actId="20577"/>
          <ac:spMkLst>
            <pc:docMk/>
            <pc:sldMk cId="336682636" sldId="373"/>
            <ac:spMk id="2" creationId="{EEE44AFF-8C73-9D78-6D64-71A63DCD2654}"/>
          </ac:spMkLst>
        </pc:spChg>
        <pc:picChg chg="add mod">
          <ac:chgData name="Naughton Rachel (R0A) Manchester University NHS FT" userId="ea01823d-cd8d-4f59-bf48-3fb5daab31d8" providerId="ADAL" clId="{7C3CD5F6-B427-4F9D-AB28-63364B550313}" dt="2023-09-03T09:59:59.773" v="1352" actId="1076"/>
          <ac:picMkLst>
            <pc:docMk/>
            <pc:sldMk cId="336682636" sldId="373"/>
            <ac:picMk id="3" creationId="{C90D5773-6280-B45F-FB29-6FFE2A64109D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09:59:59.773" v="1352" actId="1076"/>
          <ac:picMkLst>
            <pc:docMk/>
            <pc:sldMk cId="336682636" sldId="373"/>
            <ac:picMk id="4" creationId="{B552C7BF-291A-22D0-2B8A-C4C917D79E99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09:59:59.773" v="1352" actId="1076"/>
          <ac:picMkLst>
            <pc:docMk/>
            <pc:sldMk cId="336682636" sldId="373"/>
            <ac:picMk id="5" creationId="{6B8FC028-2469-3183-95AA-427093429951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09:59:59.773" v="1352" actId="1076"/>
          <ac:picMkLst>
            <pc:docMk/>
            <pc:sldMk cId="336682636" sldId="373"/>
            <ac:picMk id="6" creationId="{1FD71E02-DE7D-68EF-1E09-8C82F89930B7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00:05.589" v="1353" actId="1076"/>
          <ac:picMkLst>
            <pc:docMk/>
            <pc:sldMk cId="336682636" sldId="373"/>
            <ac:picMk id="7" creationId="{A3D8D771-0A82-7C11-E98A-FF8BC2A7A023}"/>
          </ac:picMkLst>
        </pc:picChg>
      </pc:sldChg>
      <pc:sldChg chg="addSp modSp new mod">
        <pc:chgData name="Naughton Rachel (R0A) Manchester University NHS FT" userId="ea01823d-cd8d-4f59-bf48-3fb5daab31d8" providerId="ADAL" clId="{7C3CD5F6-B427-4F9D-AB28-63364B550313}" dt="2023-09-03T10:01:06.562" v="1414" actId="1076"/>
        <pc:sldMkLst>
          <pc:docMk/>
          <pc:sldMk cId="3277989849" sldId="374"/>
        </pc:sldMkLst>
        <pc:spChg chg="mod">
          <ac:chgData name="Naughton Rachel (R0A) Manchester University NHS FT" userId="ea01823d-cd8d-4f59-bf48-3fb5daab31d8" providerId="ADAL" clId="{7C3CD5F6-B427-4F9D-AB28-63364B550313}" dt="2023-09-03T10:00:43.224" v="1405" actId="20577"/>
          <ac:spMkLst>
            <pc:docMk/>
            <pc:sldMk cId="3277989849" sldId="374"/>
            <ac:spMk id="2" creationId="{CC2EC6D6-FB87-2972-8C54-73C3E2084AC0}"/>
          </ac:spMkLst>
        </pc:spChg>
        <pc:picChg chg="add mod">
          <ac:chgData name="Naughton Rachel (R0A) Manchester University NHS FT" userId="ea01823d-cd8d-4f59-bf48-3fb5daab31d8" providerId="ADAL" clId="{7C3CD5F6-B427-4F9D-AB28-63364B550313}" dt="2023-09-03T10:01:06.562" v="1414" actId="1076"/>
          <ac:picMkLst>
            <pc:docMk/>
            <pc:sldMk cId="3277989849" sldId="374"/>
            <ac:picMk id="3" creationId="{83B1B4FE-3335-D88E-4076-5903689108A9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01:06.562" v="1414" actId="1076"/>
          <ac:picMkLst>
            <pc:docMk/>
            <pc:sldMk cId="3277989849" sldId="374"/>
            <ac:picMk id="4" creationId="{24807249-AD80-18B7-49FB-54768BEC1F79}"/>
          </ac:picMkLst>
        </pc:picChg>
      </pc:sldChg>
      <pc:sldChg chg="addSp modSp new mod">
        <pc:chgData name="Naughton Rachel (R0A) Manchester University NHS FT" userId="ea01823d-cd8d-4f59-bf48-3fb5daab31d8" providerId="ADAL" clId="{7C3CD5F6-B427-4F9D-AB28-63364B550313}" dt="2023-09-03T10:03:00.001" v="1458" actId="1076"/>
        <pc:sldMkLst>
          <pc:docMk/>
          <pc:sldMk cId="2088916165" sldId="375"/>
        </pc:sldMkLst>
        <pc:spChg chg="mod">
          <ac:chgData name="Naughton Rachel (R0A) Manchester University NHS FT" userId="ea01823d-cd8d-4f59-bf48-3fb5daab31d8" providerId="ADAL" clId="{7C3CD5F6-B427-4F9D-AB28-63364B550313}" dt="2023-09-03T10:01:39.253" v="1432" actId="20577"/>
          <ac:spMkLst>
            <pc:docMk/>
            <pc:sldMk cId="2088916165" sldId="375"/>
            <ac:spMk id="2" creationId="{AC7F9029-C11C-B242-231D-0B57E7CCE12C}"/>
          </ac:spMkLst>
        </pc:spChg>
        <pc:picChg chg="add mod">
          <ac:chgData name="Naughton Rachel (R0A) Manchester University NHS FT" userId="ea01823d-cd8d-4f59-bf48-3fb5daab31d8" providerId="ADAL" clId="{7C3CD5F6-B427-4F9D-AB28-63364B550313}" dt="2023-09-03T10:02:12.142" v="1445" actId="1076"/>
          <ac:picMkLst>
            <pc:docMk/>
            <pc:sldMk cId="2088916165" sldId="375"/>
            <ac:picMk id="3" creationId="{E2AC1385-3478-EC1D-30F8-E6F5509B79B2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02:18.615" v="1448" actId="1076"/>
          <ac:picMkLst>
            <pc:docMk/>
            <pc:sldMk cId="2088916165" sldId="375"/>
            <ac:picMk id="4" creationId="{118864E1-835F-BC08-4DEE-2A29F0AE73AB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03:00.001" v="1458" actId="1076"/>
          <ac:picMkLst>
            <pc:docMk/>
            <pc:sldMk cId="2088916165" sldId="375"/>
            <ac:picMk id="5" creationId="{2A983F42-6681-F593-6A72-752C355F6E49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02:41.023" v="1454" actId="1076"/>
          <ac:picMkLst>
            <pc:docMk/>
            <pc:sldMk cId="2088916165" sldId="375"/>
            <ac:picMk id="6" creationId="{385A9300-CADD-CC4F-87C6-3CDD48DD285C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02:37.461" v="1453" actId="1076"/>
          <ac:picMkLst>
            <pc:docMk/>
            <pc:sldMk cId="2088916165" sldId="375"/>
            <ac:picMk id="7" creationId="{29C1D795-69C6-0E9E-2E8B-B91CAA37BB68}"/>
          </ac:picMkLst>
        </pc:picChg>
      </pc:sldChg>
      <pc:sldChg chg="addSp delSp modSp new mod">
        <pc:chgData name="Naughton Rachel (R0A) Manchester University NHS FT" userId="ea01823d-cd8d-4f59-bf48-3fb5daab31d8" providerId="ADAL" clId="{7C3CD5F6-B427-4F9D-AB28-63364B550313}" dt="2023-09-03T10:06:06.133" v="1476" actId="14100"/>
        <pc:sldMkLst>
          <pc:docMk/>
          <pc:sldMk cId="3632471663" sldId="376"/>
        </pc:sldMkLst>
        <pc:spChg chg="add del mod">
          <ac:chgData name="Naughton Rachel (R0A) Manchester University NHS FT" userId="ea01823d-cd8d-4f59-bf48-3fb5daab31d8" providerId="ADAL" clId="{7C3CD5F6-B427-4F9D-AB28-63364B550313}" dt="2023-09-03T10:04:16.801" v="1462" actId="478"/>
          <ac:spMkLst>
            <pc:docMk/>
            <pc:sldMk cId="3632471663" sldId="376"/>
            <ac:spMk id="2" creationId="{890C5142-6C56-2AD2-9B84-47E75B4749EF}"/>
          </ac:spMkLst>
        </pc:spChg>
        <pc:spChg chg="add del mod">
          <ac:chgData name="Naughton Rachel (R0A) Manchester University NHS FT" userId="ea01823d-cd8d-4f59-bf48-3fb5daab31d8" providerId="ADAL" clId="{7C3CD5F6-B427-4F9D-AB28-63364B550313}" dt="2023-09-03T10:04:16.801" v="1462" actId="478"/>
          <ac:spMkLst>
            <pc:docMk/>
            <pc:sldMk cId="3632471663" sldId="376"/>
            <ac:spMk id="3" creationId="{C69D1F9F-2906-C8B9-C995-3FBA3AA29F7F}"/>
          </ac:spMkLst>
        </pc:spChg>
        <pc:spChg chg="add del mod">
          <ac:chgData name="Naughton Rachel (R0A) Manchester University NHS FT" userId="ea01823d-cd8d-4f59-bf48-3fb5daab31d8" providerId="ADAL" clId="{7C3CD5F6-B427-4F9D-AB28-63364B550313}" dt="2023-09-03T10:04:19.854" v="1463" actId="478"/>
          <ac:spMkLst>
            <pc:docMk/>
            <pc:sldMk cId="3632471663" sldId="376"/>
            <ac:spMk id="4" creationId="{96D87918-BC8B-1854-A933-EC49D2EC6DC7}"/>
          </ac:spMkLst>
        </pc:spChg>
        <pc:spChg chg="add del mod">
          <ac:chgData name="Naughton Rachel (R0A) Manchester University NHS FT" userId="ea01823d-cd8d-4f59-bf48-3fb5daab31d8" providerId="ADAL" clId="{7C3CD5F6-B427-4F9D-AB28-63364B550313}" dt="2023-09-03T10:04:16.801" v="1462" actId="478"/>
          <ac:spMkLst>
            <pc:docMk/>
            <pc:sldMk cId="3632471663" sldId="376"/>
            <ac:spMk id="5" creationId="{0DB6EDDA-D629-1530-3E2E-F8D5FC5C2FD1}"/>
          </ac:spMkLst>
        </pc:spChg>
        <pc:spChg chg="add del mod">
          <ac:chgData name="Naughton Rachel (R0A) Manchester University NHS FT" userId="ea01823d-cd8d-4f59-bf48-3fb5daab31d8" providerId="ADAL" clId="{7C3CD5F6-B427-4F9D-AB28-63364B550313}" dt="2023-09-03T10:04:16.801" v="1462" actId="478"/>
          <ac:spMkLst>
            <pc:docMk/>
            <pc:sldMk cId="3632471663" sldId="376"/>
            <ac:spMk id="6" creationId="{F067F6A3-0040-5D10-C364-0245F8C17EBA}"/>
          </ac:spMkLst>
        </pc:spChg>
        <pc:spChg chg="add del mod">
          <ac:chgData name="Naughton Rachel (R0A) Manchester University NHS FT" userId="ea01823d-cd8d-4f59-bf48-3fb5daab31d8" providerId="ADAL" clId="{7C3CD5F6-B427-4F9D-AB28-63364B550313}" dt="2023-09-03T10:04:16.801" v="1462" actId="478"/>
          <ac:spMkLst>
            <pc:docMk/>
            <pc:sldMk cId="3632471663" sldId="376"/>
            <ac:spMk id="7" creationId="{7A9B1C43-030F-3E2B-E12E-49051EBC53C2}"/>
          </ac:spMkLst>
        </pc:spChg>
        <pc:picChg chg="add del mod">
          <ac:chgData name="Naughton Rachel (R0A) Manchester University NHS FT" userId="ea01823d-cd8d-4f59-bf48-3fb5daab31d8" providerId="ADAL" clId="{7C3CD5F6-B427-4F9D-AB28-63364B550313}" dt="2023-09-03T10:05:34.697" v="1473" actId="478"/>
          <ac:picMkLst>
            <pc:docMk/>
            <pc:sldMk cId="3632471663" sldId="376"/>
            <ac:picMk id="9" creationId="{720FD9D8-2E66-DFCD-7481-67F7477F1C80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06:06.133" v="1476" actId="14100"/>
          <ac:picMkLst>
            <pc:docMk/>
            <pc:sldMk cId="3632471663" sldId="376"/>
            <ac:picMk id="11" creationId="{8EB2C7F5-D0BC-B648-A95A-C4A9DA4F31DF}"/>
          </ac:picMkLst>
        </pc:picChg>
      </pc:sldChg>
      <pc:sldChg chg="addSp modSp new mod">
        <pc:chgData name="Naughton Rachel (R0A) Manchester University NHS FT" userId="ea01823d-cd8d-4f59-bf48-3fb5daab31d8" providerId="ADAL" clId="{7C3CD5F6-B427-4F9D-AB28-63364B550313}" dt="2023-09-03T10:05:31.325" v="1472" actId="14100"/>
        <pc:sldMkLst>
          <pc:docMk/>
          <pc:sldMk cId="3043206506" sldId="377"/>
        </pc:sldMkLst>
        <pc:picChg chg="add mod">
          <ac:chgData name="Naughton Rachel (R0A) Manchester University NHS FT" userId="ea01823d-cd8d-4f59-bf48-3fb5daab31d8" providerId="ADAL" clId="{7C3CD5F6-B427-4F9D-AB28-63364B550313}" dt="2023-09-03T10:05:31.325" v="1472" actId="14100"/>
          <ac:picMkLst>
            <pc:docMk/>
            <pc:sldMk cId="3043206506" sldId="377"/>
            <ac:picMk id="3" creationId="{B880D7E5-6C2A-C579-E88C-A4E1D43345E7}"/>
          </ac:picMkLst>
        </pc:picChg>
      </pc:sldChg>
      <pc:sldChg chg="addSp modSp new mod">
        <pc:chgData name="Naughton Rachel (R0A) Manchester University NHS FT" userId="ea01823d-cd8d-4f59-bf48-3fb5daab31d8" providerId="ADAL" clId="{7C3CD5F6-B427-4F9D-AB28-63364B550313}" dt="2023-09-03T10:06:37.230" v="1480" actId="14100"/>
        <pc:sldMkLst>
          <pc:docMk/>
          <pc:sldMk cId="24712732" sldId="378"/>
        </pc:sldMkLst>
        <pc:picChg chg="add mod">
          <ac:chgData name="Naughton Rachel (R0A) Manchester University NHS FT" userId="ea01823d-cd8d-4f59-bf48-3fb5daab31d8" providerId="ADAL" clId="{7C3CD5F6-B427-4F9D-AB28-63364B550313}" dt="2023-09-03T10:06:37.230" v="1480" actId="14100"/>
          <ac:picMkLst>
            <pc:docMk/>
            <pc:sldMk cId="24712732" sldId="378"/>
            <ac:picMk id="3" creationId="{2FEB9A82-BAA4-AA6A-1053-20F00ACCA46E}"/>
          </ac:picMkLst>
        </pc:picChg>
      </pc:sldChg>
      <pc:sldChg chg="addSp modSp new mod">
        <pc:chgData name="Naughton Rachel (R0A) Manchester University NHS FT" userId="ea01823d-cd8d-4f59-bf48-3fb5daab31d8" providerId="ADAL" clId="{7C3CD5F6-B427-4F9D-AB28-63364B550313}" dt="2023-09-03T10:07:09.014" v="1484" actId="14100"/>
        <pc:sldMkLst>
          <pc:docMk/>
          <pc:sldMk cId="3276781368" sldId="379"/>
        </pc:sldMkLst>
        <pc:picChg chg="add mod">
          <ac:chgData name="Naughton Rachel (R0A) Manchester University NHS FT" userId="ea01823d-cd8d-4f59-bf48-3fb5daab31d8" providerId="ADAL" clId="{7C3CD5F6-B427-4F9D-AB28-63364B550313}" dt="2023-09-03T10:07:09.014" v="1484" actId="14100"/>
          <ac:picMkLst>
            <pc:docMk/>
            <pc:sldMk cId="3276781368" sldId="379"/>
            <ac:picMk id="3" creationId="{B8047085-245A-F0C1-DA99-B91D8B45F918}"/>
          </ac:picMkLst>
        </pc:picChg>
      </pc:sldChg>
      <pc:sldChg chg="addSp modSp new mod">
        <pc:chgData name="Naughton Rachel (R0A) Manchester University NHS FT" userId="ea01823d-cd8d-4f59-bf48-3fb5daab31d8" providerId="ADAL" clId="{7C3CD5F6-B427-4F9D-AB28-63364B550313}" dt="2023-09-03T10:08:03.169" v="1488" actId="14100"/>
        <pc:sldMkLst>
          <pc:docMk/>
          <pc:sldMk cId="965628346" sldId="380"/>
        </pc:sldMkLst>
        <pc:picChg chg="add mod">
          <ac:chgData name="Naughton Rachel (R0A) Manchester University NHS FT" userId="ea01823d-cd8d-4f59-bf48-3fb5daab31d8" providerId="ADAL" clId="{7C3CD5F6-B427-4F9D-AB28-63364B550313}" dt="2023-09-03T10:08:03.169" v="1488" actId="14100"/>
          <ac:picMkLst>
            <pc:docMk/>
            <pc:sldMk cId="965628346" sldId="380"/>
            <ac:picMk id="3" creationId="{58606657-7579-1E8A-CDC0-9AEC68CF26E2}"/>
          </ac:picMkLst>
        </pc:picChg>
      </pc:sldChg>
      <pc:sldChg chg="modSp new mod">
        <pc:chgData name="Naughton Rachel (R0A) Manchester University NHS FT" userId="ea01823d-cd8d-4f59-bf48-3fb5daab31d8" providerId="ADAL" clId="{7C3CD5F6-B427-4F9D-AB28-63364B550313}" dt="2023-09-03T10:10:25.291" v="1509" actId="20577"/>
        <pc:sldMkLst>
          <pc:docMk/>
          <pc:sldMk cId="3068558482" sldId="381"/>
        </pc:sldMkLst>
        <pc:spChg chg="mod">
          <ac:chgData name="Naughton Rachel (R0A) Manchester University NHS FT" userId="ea01823d-cd8d-4f59-bf48-3fb5daab31d8" providerId="ADAL" clId="{7C3CD5F6-B427-4F9D-AB28-63364B550313}" dt="2023-09-03T10:10:25.291" v="1509" actId="20577"/>
          <ac:spMkLst>
            <pc:docMk/>
            <pc:sldMk cId="3068558482" sldId="381"/>
            <ac:spMk id="2" creationId="{8DB2256C-AACC-F71E-55FD-B2806BA5053E}"/>
          </ac:spMkLst>
        </pc:spChg>
      </pc:sldChg>
      <pc:sldChg chg="addSp delSp modSp new del mod">
        <pc:chgData name="Naughton Rachel (R0A) Manchester University NHS FT" userId="ea01823d-cd8d-4f59-bf48-3fb5daab31d8" providerId="ADAL" clId="{7C3CD5F6-B427-4F9D-AB28-63364B550313}" dt="2023-09-03T10:11:09.343" v="1517" actId="47"/>
        <pc:sldMkLst>
          <pc:docMk/>
          <pc:sldMk cId="2969992553" sldId="382"/>
        </pc:sldMkLst>
        <pc:picChg chg="add del">
          <ac:chgData name="Naughton Rachel (R0A) Manchester University NHS FT" userId="ea01823d-cd8d-4f59-bf48-3fb5daab31d8" providerId="ADAL" clId="{7C3CD5F6-B427-4F9D-AB28-63364B550313}" dt="2023-09-03T10:10:32.549" v="1512" actId="478"/>
          <ac:picMkLst>
            <pc:docMk/>
            <pc:sldMk cId="2969992553" sldId="382"/>
            <ac:picMk id="3" creationId="{FA19EB03-EBF4-5B22-053C-A622A29EAC15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10:54.963" v="1513"/>
          <ac:picMkLst>
            <pc:docMk/>
            <pc:sldMk cId="2969992553" sldId="382"/>
            <ac:picMk id="4" creationId="{20F03290-877F-F03A-006E-A16D2160EA03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10:54.963" v="1513"/>
          <ac:picMkLst>
            <pc:docMk/>
            <pc:sldMk cId="2969992553" sldId="382"/>
            <ac:picMk id="5" creationId="{6ED442C6-6DB9-0D95-4ECE-BF783D354F47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10:54.963" v="1513"/>
          <ac:picMkLst>
            <pc:docMk/>
            <pc:sldMk cId="2969992553" sldId="382"/>
            <ac:picMk id="6" creationId="{5041875F-EA25-1F25-4C2B-B6D634475E05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10:54.963" v="1513"/>
          <ac:picMkLst>
            <pc:docMk/>
            <pc:sldMk cId="2969992553" sldId="382"/>
            <ac:picMk id="7" creationId="{D8572768-44EC-710E-6219-D1AD4F1A1716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10:54.963" v="1513"/>
          <ac:picMkLst>
            <pc:docMk/>
            <pc:sldMk cId="2969992553" sldId="382"/>
            <ac:picMk id="8" creationId="{8130F194-A33A-7475-92F9-4E9C5F493418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10:54.963" v="1513"/>
          <ac:picMkLst>
            <pc:docMk/>
            <pc:sldMk cId="2969992553" sldId="382"/>
            <ac:picMk id="9" creationId="{14E1EB4D-06CB-6B9B-0D63-870635D75205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10:54.963" v="1513"/>
          <ac:picMkLst>
            <pc:docMk/>
            <pc:sldMk cId="2969992553" sldId="382"/>
            <ac:picMk id="10" creationId="{10AA211A-58DC-8A1B-708C-969402F74C66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10:54.963" v="1513"/>
          <ac:picMkLst>
            <pc:docMk/>
            <pc:sldMk cId="2969992553" sldId="382"/>
            <ac:picMk id="11" creationId="{D3CA573D-EDC7-BDEA-2121-8F53E97A6F38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10:54.963" v="1513"/>
          <ac:picMkLst>
            <pc:docMk/>
            <pc:sldMk cId="2969992553" sldId="382"/>
            <ac:picMk id="12" creationId="{BC7FCDD5-1F54-21FA-9CAA-2A399A36C28C}"/>
          </ac:picMkLst>
        </pc:picChg>
      </pc:sldChg>
      <pc:sldChg chg="addSp modSp new mod">
        <pc:chgData name="Naughton Rachel (R0A) Manchester University NHS FT" userId="ea01823d-cd8d-4f59-bf48-3fb5daab31d8" providerId="ADAL" clId="{7C3CD5F6-B427-4F9D-AB28-63364B550313}" dt="2023-09-03T10:11:07.779" v="1516" actId="1076"/>
        <pc:sldMkLst>
          <pc:docMk/>
          <pc:sldMk cId="1440474660" sldId="383"/>
        </pc:sldMkLst>
        <pc:picChg chg="add mod">
          <ac:chgData name="Naughton Rachel (R0A) Manchester University NHS FT" userId="ea01823d-cd8d-4f59-bf48-3fb5daab31d8" providerId="ADAL" clId="{7C3CD5F6-B427-4F9D-AB28-63364B550313}" dt="2023-09-03T10:11:07.779" v="1516" actId="1076"/>
          <ac:picMkLst>
            <pc:docMk/>
            <pc:sldMk cId="1440474660" sldId="383"/>
            <ac:picMk id="2" creationId="{90DB58E9-1F94-7104-B897-BAB4137E6E3D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11:03.717" v="1515"/>
          <ac:picMkLst>
            <pc:docMk/>
            <pc:sldMk cId="1440474660" sldId="383"/>
            <ac:picMk id="3" creationId="{023F450E-231C-243A-BBC7-5DA238313611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11:03.717" v="1515"/>
          <ac:picMkLst>
            <pc:docMk/>
            <pc:sldMk cId="1440474660" sldId="383"/>
            <ac:picMk id="4" creationId="{4CAAEE82-D114-E01D-379B-A253EA037F63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11:03.717" v="1515"/>
          <ac:picMkLst>
            <pc:docMk/>
            <pc:sldMk cId="1440474660" sldId="383"/>
            <ac:picMk id="5" creationId="{D172FDDA-5134-02F7-1FEE-1EDF1BF58483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11:03.717" v="1515"/>
          <ac:picMkLst>
            <pc:docMk/>
            <pc:sldMk cId="1440474660" sldId="383"/>
            <ac:picMk id="6" creationId="{63C8A576-AEC0-27D1-890F-76891DE20AB0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11:03.717" v="1515"/>
          <ac:picMkLst>
            <pc:docMk/>
            <pc:sldMk cId="1440474660" sldId="383"/>
            <ac:picMk id="7" creationId="{5DFEC9FD-BB7E-C2DB-1AFC-7E9F30834C14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11:03.717" v="1515"/>
          <ac:picMkLst>
            <pc:docMk/>
            <pc:sldMk cId="1440474660" sldId="383"/>
            <ac:picMk id="8" creationId="{E00A0FE5-C120-E798-B663-EF991DA2D0F9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11:03.717" v="1515"/>
          <ac:picMkLst>
            <pc:docMk/>
            <pc:sldMk cId="1440474660" sldId="383"/>
            <ac:picMk id="9" creationId="{05C51EE8-4362-9DF0-2922-691AE1C0AF67}"/>
          </ac:picMkLst>
        </pc:picChg>
        <pc:picChg chg="add mod">
          <ac:chgData name="Naughton Rachel (R0A) Manchester University NHS FT" userId="ea01823d-cd8d-4f59-bf48-3fb5daab31d8" providerId="ADAL" clId="{7C3CD5F6-B427-4F9D-AB28-63364B550313}" dt="2023-09-03T10:11:03.717" v="1515"/>
          <ac:picMkLst>
            <pc:docMk/>
            <pc:sldMk cId="1440474660" sldId="383"/>
            <ac:picMk id="10" creationId="{4BA1AF94-1AA4-39D0-D5C0-DC2DAA11FCC1}"/>
          </ac:picMkLst>
        </pc:picChg>
      </pc:sldChg>
      <pc:sldChg chg="addSp modSp new mod">
        <pc:chgData name="Naughton Rachel (R0A) Manchester University NHS FT" userId="ea01823d-cd8d-4f59-bf48-3fb5daab31d8" providerId="ADAL" clId="{7C3CD5F6-B427-4F9D-AB28-63364B550313}" dt="2023-09-03T10:11:29.635" v="1520" actId="1076"/>
        <pc:sldMkLst>
          <pc:docMk/>
          <pc:sldMk cId="2606015479" sldId="384"/>
        </pc:sldMkLst>
        <pc:picChg chg="add mod">
          <ac:chgData name="Naughton Rachel (R0A) Manchester University NHS FT" userId="ea01823d-cd8d-4f59-bf48-3fb5daab31d8" providerId="ADAL" clId="{7C3CD5F6-B427-4F9D-AB28-63364B550313}" dt="2023-09-03T10:11:29.635" v="1520" actId="1076"/>
          <ac:picMkLst>
            <pc:docMk/>
            <pc:sldMk cId="2606015479" sldId="384"/>
            <ac:picMk id="2" creationId="{F80E80C0-F609-6CD8-A00D-C2B91B25D80B}"/>
          </ac:picMkLst>
        </pc:picChg>
      </pc:sldChg>
      <pc:sldChg chg="addSp modSp new mod">
        <pc:chgData name="Naughton Rachel (R0A) Manchester University NHS FT" userId="ea01823d-cd8d-4f59-bf48-3fb5daab31d8" providerId="ADAL" clId="{7C3CD5F6-B427-4F9D-AB28-63364B550313}" dt="2023-09-20T11:15:01.649" v="1541" actId="14100"/>
        <pc:sldMkLst>
          <pc:docMk/>
          <pc:sldMk cId="290620524" sldId="385"/>
        </pc:sldMkLst>
        <pc:picChg chg="add mod">
          <ac:chgData name="Naughton Rachel (R0A) Manchester University NHS FT" userId="ea01823d-cd8d-4f59-bf48-3fb5daab31d8" providerId="ADAL" clId="{7C3CD5F6-B427-4F9D-AB28-63364B550313}" dt="2023-09-20T11:15:01.649" v="1541" actId="14100"/>
          <ac:picMkLst>
            <pc:docMk/>
            <pc:sldMk cId="290620524" sldId="385"/>
            <ac:picMk id="3" creationId="{A41551D0-E03C-9214-1336-810E2EBB91CD}"/>
          </ac:picMkLst>
        </pc:picChg>
      </pc:sldChg>
      <pc:sldChg chg="new del">
        <pc:chgData name="Naughton Rachel (R0A) Manchester University NHS FT" userId="ea01823d-cd8d-4f59-bf48-3fb5daab31d8" providerId="ADAL" clId="{7C3CD5F6-B427-4F9D-AB28-63364B550313}" dt="2023-09-08T11:36:23.702" v="1530" actId="47"/>
        <pc:sldMkLst>
          <pc:docMk/>
          <pc:sldMk cId="3565611073" sldId="385"/>
        </pc:sldMkLst>
      </pc:sldChg>
      <pc:sldChg chg="new del">
        <pc:chgData name="Naughton Rachel (R0A) Manchester University NHS FT" userId="ea01823d-cd8d-4f59-bf48-3fb5daab31d8" providerId="ADAL" clId="{7C3CD5F6-B427-4F9D-AB28-63364B550313}" dt="2023-09-08T11:36:35.007" v="1532" actId="47"/>
        <pc:sldMkLst>
          <pc:docMk/>
          <pc:sldMk cId="3866249796" sldId="385"/>
        </pc:sldMkLst>
      </pc:sldChg>
    </pc:docChg>
  </pc:docChgLst>
  <pc:docChgLst>
    <pc:chgData name="Naughton Rachel (R0A) Manchester University NHS FT" userId="ea01823d-cd8d-4f59-bf48-3fb5daab31d8" providerId="ADAL" clId="{1748044F-AB31-4471-AFFB-2CD22FFEFFE0}"/>
    <pc:docChg chg="custSel addSld delSld modSld modMainMaster modNotesMaster">
      <pc:chgData name="Naughton Rachel (R0A) Manchester University NHS FT" userId="ea01823d-cd8d-4f59-bf48-3fb5daab31d8" providerId="ADAL" clId="{1748044F-AB31-4471-AFFB-2CD22FFEFFE0}" dt="2023-08-01T15:54:29.566" v="299" actId="1076"/>
      <pc:docMkLst>
        <pc:docMk/>
      </pc:docMkLst>
      <pc:sldChg chg="addSp delSp modSp del mod">
        <pc:chgData name="Naughton Rachel (R0A) Manchester University NHS FT" userId="ea01823d-cd8d-4f59-bf48-3fb5daab31d8" providerId="ADAL" clId="{1748044F-AB31-4471-AFFB-2CD22FFEFFE0}" dt="2023-08-01T15:07:00.598" v="153" actId="47"/>
        <pc:sldMkLst>
          <pc:docMk/>
          <pc:sldMk cId="4019441165" sldId="282"/>
        </pc:sldMkLst>
        <pc:picChg chg="add del mod">
          <ac:chgData name="Naughton Rachel (R0A) Manchester University NHS FT" userId="ea01823d-cd8d-4f59-bf48-3fb5daab31d8" providerId="ADAL" clId="{1748044F-AB31-4471-AFFB-2CD22FFEFFE0}" dt="2023-08-01T15:05:11.214" v="143" actId="21"/>
          <ac:picMkLst>
            <pc:docMk/>
            <pc:sldMk cId="4019441165" sldId="282"/>
            <ac:picMk id="4" creationId="{F4275BEA-7B11-B283-EE44-2D16D97BB70B}"/>
          </ac:picMkLst>
        </pc:picChg>
      </pc:sldChg>
      <pc:sldChg chg="modSp mod">
        <pc:chgData name="Naughton Rachel (R0A) Manchester University NHS FT" userId="ea01823d-cd8d-4f59-bf48-3fb5daab31d8" providerId="ADAL" clId="{1748044F-AB31-4471-AFFB-2CD22FFEFFE0}" dt="2023-08-01T15:29:35.088" v="297"/>
        <pc:sldMkLst>
          <pc:docMk/>
          <pc:sldMk cId="1556127488" sldId="286"/>
        </pc:sldMkLst>
        <pc:spChg chg="mod">
          <ac:chgData name="Naughton Rachel (R0A) Manchester University NHS FT" userId="ea01823d-cd8d-4f59-bf48-3fb5daab31d8" providerId="ADAL" clId="{1748044F-AB31-4471-AFFB-2CD22FFEFFE0}" dt="2023-08-01T15:29:35.088" v="297"/>
          <ac:spMkLst>
            <pc:docMk/>
            <pc:sldMk cId="1556127488" sldId="286"/>
            <ac:spMk id="2" creationId="{5FACE1C9-8CF9-4BB1-90C1-BA3FFE8B4BCB}"/>
          </ac:spMkLst>
        </pc:spChg>
        <pc:spChg chg="mod">
          <ac:chgData name="Naughton Rachel (R0A) Manchester University NHS FT" userId="ea01823d-cd8d-4f59-bf48-3fb5daab31d8" providerId="ADAL" clId="{1748044F-AB31-4471-AFFB-2CD22FFEFFE0}" dt="2023-08-01T15:29:35.088" v="297"/>
          <ac:spMkLst>
            <pc:docMk/>
            <pc:sldMk cId="1556127488" sldId="286"/>
            <ac:spMk id="4" creationId="{F2DD81ED-1D2E-4CBE-83C2-897D92BC6E07}"/>
          </ac:spMkLst>
        </pc:spChg>
      </pc:sldChg>
      <pc:sldChg chg="modSp">
        <pc:chgData name="Naughton Rachel (R0A) Manchester University NHS FT" userId="ea01823d-cd8d-4f59-bf48-3fb5daab31d8" providerId="ADAL" clId="{1748044F-AB31-4471-AFFB-2CD22FFEFFE0}" dt="2023-08-01T15:29:35.088" v="297"/>
        <pc:sldMkLst>
          <pc:docMk/>
          <pc:sldMk cId="2050445676" sldId="287"/>
        </pc:sldMkLst>
        <pc:spChg chg="mod">
          <ac:chgData name="Naughton Rachel (R0A) Manchester University NHS FT" userId="ea01823d-cd8d-4f59-bf48-3fb5daab31d8" providerId="ADAL" clId="{1748044F-AB31-4471-AFFB-2CD22FFEFFE0}" dt="2023-08-01T15:29:35.088" v="297"/>
          <ac:spMkLst>
            <pc:docMk/>
            <pc:sldMk cId="2050445676" sldId="287"/>
            <ac:spMk id="3" creationId="{3E49FEBD-6B84-7F71-5DBF-1F4B07AD353F}"/>
          </ac:spMkLst>
        </pc:spChg>
        <pc:spChg chg="mod">
          <ac:chgData name="Naughton Rachel (R0A) Manchester University NHS FT" userId="ea01823d-cd8d-4f59-bf48-3fb5daab31d8" providerId="ADAL" clId="{1748044F-AB31-4471-AFFB-2CD22FFEFFE0}" dt="2023-08-01T15:29:35.088" v="297"/>
          <ac:spMkLst>
            <pc:docMk/>
            <pc:sldMk cId="2050445676" sldId="287"/>
            <ac:spMk id="4" creationId="{2F4121A3-5940-1207-E3F8-35770669A97B}"/>
          </ac:spMkLst>
        </pc:spChg>
      </pc:sldChg>
      <pc:sldChg chg="addSp delSp modSp mod setBg modClrScheme delAnim modAnim chgLayout">
        <pc:chgData name="Naughton Rachel (R0A) Manchester University NHS FT" userId="ea01823d-cd8d-4f59-bf48-3fb5daab31d8" providerId="ADAL" clId="{1748044F-AB31-4471-AFFB-2CD22FFEFFE0}" dt="2023-08-01T15:29:35.088" v="297"/>
        <pc:sldMkLst>
          <pc:docMk/>
          <pc:sldMk cId="3340792997" sldId="288"/>
        </pc:sldMkLst>
        <pc:picChg chg="add mod">
          <ac:chgData name="Naughton Rachel (R0A) Manchester University NHS FT" userId="ea01823d-cd8d-4f59-bf48-3fb5daab31d8" providerId="ADAL" clId="{1748044F-AB31-4471-AFFB-2CD22FFEFFE0}" dt="2023-08-01T15:29:35.088" v="297"/>
          <ac:picMkLst>
            <pc:docMk/>
            <pc:sldMk cId="3340792997" sldId="288"/>
            <ac:picMk id="2" creationId="{65F4DB38-1CC9-46FA-6A03-97AE648BE6D8}"/>
          </ac:picMkLst>
        </pc:picChg>
        <pc:picChg chg="add del mod">
          <ac:chgData name="Naughton Rachel (R0A) Manchester University NHS FT" userId="ea01823d-cd8d-4f59-bf48-3fb5daab31d8" providerId="ADAL" clId="{1748044F-AB31-4471-AFFB-2CD22FFEFFE0}" dt="2023-08-01T11:54:41.129" v="135" actId="478"/>
          <ac:picMkLst>
            <pc:docMk/>
            <pc:sldMk cId="3340792997" sldId="288"/>
            <ac:picMk id="3" creationId="{42C8EE2C-886E-C44F-0344-85166AA0B845}"/>
          </ac:picMkLst>
        </pc:picChg>
      </pc:sldChg>
      <pc:sldChg chg="addSp delSp modSp new del mod">
        <pc:chgData name="Naughton Rachel (R0A) Manchester University NHS FT" userId="ea01823d-cd8d-4f59-bf48-3fb5daab31d8" providerId="ADAL" clId="{1748044F-AB31-4471-AFFB-2CD22FFEFFE0}" dt="2023-08-01T15:21:39.074" v="278" actId="47"/>
        <pc:sldMkLst>
          <pc:docMk/>
          <pc:sldMk cId="1296842712" sldId="289"/>
        </pc:sldMkLst>
        <pc:spChg chg="mod">
          <ac:chgData name="Naughton Rachel (R0A) Manchester University NHS FT" userId="ea01823d-cd8d-4f59-bf48-3fb5daab31d8" providerId="ADAL" clId="{1748044F-AB31-4471-AFFB-2CD22FFEFFE0}" dt="2023-08-01T15:07:21.314" v="170" actId="20577"/>
          <ac:spMkLst>
            <pc:docMk/>
            <pc:sldMk cId="1296842712" sldId="289"/>
            <ac:spMk id="2" creationId="{B8F681ED-59DB-AD50-E2DB-DDB5BA0EFFD9}"/>
          </ac:spMkLst>
        </pc:spChg>
        <pc:picChg chg="add mod">
          <ac:chgData name="Naughton Rachel (R0A) Manchester University NHS FT" userId="ea01823d-cd8d-4f59-bf48-3fb5daab31d8" providerId="ADAL" clId="{1748044F-AB31-4471-AFFB-2CD22FFEFFE0}" dt="2023-08-01T15:09:31.988" v="195" actId="14100"/>
          <ac:picMkLst>
            <pc:docMk/>
            <pc:sldMk cId="1296842712" sldId="289"/>
            <ac:picMk id="4" creationId="{76C955BC-08D5-43B9-6A65-1514254C6A4B}"/>
          </ac:picMkLst>
        </pc:picChg>
        <pc:picChg chg="add del mod">
          <ac:chgData name="Naughton Rachel (R0A) Manchester University NHS FT" userId="ea01823d-cd8d-4f59-bf48-3fb5daab31d8" providerId="ADAL" clId="{1748044F-AB31-4471-AFFB-2CD22FFEFFE0}" dt="2023-08-01T15:09:08.800" v="188" actId="478"/>
          <ac:picMkLst>
            <pc:docMk/>
            <pc:sldMk cId="1296842712" sldId="289"/>
            <ac:picMk id="5" creationId="{7992E31E-D469-708C-02AE-4602AF4F5E1A}"/>
          </ac:picMkLst>
        </pc:picChg>
        <pc:picChg chg="add mod">
          <ac:chgData name="Naughton Rachel (R0A) Manchester University NHS FT" userId="ea01823d-cd8d-4f59-bf48-3fb5daab31d8" providerId="ADAL" clId="{1748044F-AB31-4471-AFFB-2CD22FFEFFE0}" dt="2023-08-01T15:10:26.394" v="208" actId="1076"/>
          <ac:picMkLst>
            <pc:docMk/>
            <pc:sldMk cId="1296842712" sldId="289"/>
            <ac:picMk id="6" creationId="{1D8FA8EC-27E8-5C47-E935-8F363FF43663}"/>
          </ac:picMkLst>
        </pc:picChg>
        <pc:picChg chg="add mod">
          <ac:chgData name="Naughton Rachel (R0A) Manchester University NHS FT" userId="ea01823d-cd8d-4f59-bf48-3fb5daab31d8" providerId="ADAL" clId="{1748044F-AB31-4471-AFFB-2CD22FFEFFE0}" dt="2023-08-01T15:10:07.020" v="205" actId="14100"/>
          <ac:picMkLst>
            <pc:docMk/>
            <pc:sldMk cId="1296842712" sldId="289"/>
            <ac:picMk id="7" creationId="{823D6098-4C59-59C7-6B93-750F6EADD7FE}"/>
          </ac:picMkLst>
        </pc:picChg>
        <pc:picChg chg="add mod">
          <ac:chgData name="Naughton Rachel (R0A) Manchester University NHS FT" userId="ea01823d-cd8d-4f59-bf48-3fb5daab31d8" providerId="ADAL" clId="{1748044F-AB31-4471-AFFB-2CD22FFEFFE0}" dt="2023-08-01T15:10:21.637" v="207" actId="1076"/>
          <ac:picMkLst>
            <pc:docMk/>
            <pc:sldMk cId="1296842712" sldId="289"/>
            <ac:picMk id="8" creationId="{77D38EC6-D570-664A-FAB7-F66DFAA04715}"/>
          </ac:picMkLst>
        </pc:picChg>
        <pc:picChg chg="add mod">
          <ac:chgData name="Naughton Rachel (R0A) Manchester University NHS FT" userId="ea01823d-cd8d-4f59-bf48-3fb5daab31d8" providerId="ADAL" clId="{1748044F-AB31-4471-AFFB-2CD22FFEFFE0}" dt="2023-08-01T15:10:34.749" v="209" actId="1076"/>
          <ac:picMkLst>
            <pc:docMk/>
            <pc:sldMk cId="1296842712" sldId="289"/>
            <ac:picMk id="9" creationId="{CDD52670-4879-B638-2785-5F115DFF15B8}"/>
          </ac:picMkLst>
        </pc:picChg>
        <pc:picChg chg="add mod">
          <ac:chgData name="Naughton Rachel (R0A) Manchester University NHS FT" userId="ea01823d-cd8d-4f59-bf48-3fb5daab31d8" providerId="ADAL" clId="{1748044F-AB31-4471-AFFB-2CD22FFEFFE0}" dt="2023-08-01T15:10:34.749" v="209" actId="1076"/>
          <ac:picMkLst>
            <pc:docMk/>
            <pc:sldMk cId="1296842712" sldId="289"/>
            <ac:picMk id="10" creationId="{3CAEC090-EC25-C2BE-D7B9-A8CA6CBE69CC}"/>
          </ac:picMkLst>
        </pc:picChg>
        <pc:picChg chg="add mod">
          <ac:chgData name="Naughton Rachel (R0A) Manchester University NHS FT" userId="ea01823d-cd8d-4f59-bf48-3fb5daab31d8" providerId="ADAL" clId="{1748044F-AB31-4471-AFFB-2CD22FFEFFE0}" dt="2023-08-01T15:10:34.749" v="209" actId="1076"/>
          <ac:picMkLst>
            <pc:docMk/>
            <pc:sldMk cId="1296842712" sldId="289"/>
            <ac:picMk id="11" creationId="{F138620B-73AA-2C29-3DEE-076EA0C6278C}"/>
          </ac:picMkLst>
        </pc:picChg>
        <pc:picChg chg="add mod">
          <ac:chgData name="Naughton Rachel (R0A) Manchester University NHS FT" userId="ea01823d-cd8d-4f59-bf48-3fb5daab31d8" providerId="ADAL" clId="{1748044F-AB31-4471-AFFB-2CD22FFEFFE0}" dt="2023-08-01T15:10:34.749" v="209" actId="1076"/>
          <ac:picMkLst>
            <pc:docMk/>
            <pc:sldMk cId="1296842712" sldId="289"/>
            <ac:picMk id="12" creationId="{AF434F71-D7EC-1FAE-8529-21213F61B78D}"/>
          </ac:picMkLst>
        </pc:picChg>
        <pc:picChg chg="add del mod">
          <ac:chgData name="Naughton Rachel (R0A) Manchester University NHS FT" userId="ea01823d-cd8d-4f59-bf48-3fb5daab31d8" providerId="ADAL" clId="{1748044F-AB31-4471-AFFB-2CD22FFEFFE0}" dt="2023-08-01T15:09:06.702" v="187" actId="478"/>
          <ac:picMkLst>
            <pc:docMk/>
            <pc:sldMk cId="1296842712" sldId="289"/>
            <ac:picMk id="13" creationId="{DF4AA6F8-980F-E443-AB8B-851E8045F118}"/>
          </ac:picMkLst>
        </pc:picChg>
      </pc:sldChg>
      <pc:sldChg chg="addSp modSp new del mod">
        <pc:chgData name="Naughton Rachel (R0A) Manchester University NHS FT" userId="ea01823d-cd8d-4f59-bf48-3fb5daab31d8" providerId="ADAL" clId="{1748044F-AB31-4471-AFFB-2CD22FFEFFE0}" dt="2023-08-01T15:06:53.575" v="152" actId="47"/>
        <pc:sldMkLst>
          <pc:docMk/>
          <pc:sldMk cId="2422109006" sldId="290"/>
        </pc:sldMkLst>
        <pc:picChg chg="add mod">
          <ac:chgData name="Naughton Rachel (R0A) Manchester University NHS FT" userId="ea01823d-cd8d-4f59-bf48-3fb5daab31d8" providerId="ADAL" clId="{1748044F-AB31-4471-AFFB-2CD22FFEFFE0}" dt="2023-08-01T15:05:16.373" v="145" actId="1076"/>
          <ac:picMkLst>
            <pc:docMk/>
            <pc:sldMk cId="2422109006" sldId="290"/>
            <ac:picMk id="3" creationId="{3B21781E-9351-EE97-348F-C89EA6F2A9B5}"/>
          </ac:picMkLst>
        </pc:picChg>
      </pc:sldChg>
      <pc:sldChg chg="addSp delSp modSp new mod setBg">
        <pc:chgData name="Naughton Rachel (R0A) Manchester University NHS FT" userId="ea01823d-cd8d-4f59-bf48-3fb5daab31d8" providerId="ADAL" clId="{1748044F-AB31-4471-AFFB-2CD22FFEFFE0}" dt="2023-08-01T15:29:35.088" v="297"/>
        <pc:sldMkLst>
          <pc:docMk/>
          <pc:sldMk cId="972359447" sldId="291"/>
        </pc:sldMkLst>
        <pc:spChg chg="del">
          <ac:chgData name="Naughton Rachel (R0A) Manchester University NHS FT" userId="ea01823d-cd8d-4f59-bf48-3fb5daab31d8" providerId="ADAL" clId="{1748044F-AB31-4471-AFFB-2CD22FFEFFE0}" dt="2023-08-01T15:05:45.800" v="147" actId="478"/>
          <ac:spMkLst>
            <pc:docMk/>
            <pc:sldMk cId="972359447" sldId="291"/>
            <ac:spMk id="2" creationId="{E4DBE2E7-D07E-D096-0221-3C711D314EB9}"/>
          </ac:spMkLst>
        </pc:spChg>
        <pc:spChg chg="del">
          <ac:chgData name="Naughton Rachel (R0A) Manchester University NHS FT" userId="ea01823d-cd8d-4f59-bf48-3fb5daab31d8" providerId="ADAL" clId="{1748044F-AB31-4471-AFFB-2CD22FFEFFE0}" dt="2023-08-01T15:05:45.800" v="147" actId="478"/>
          <ac:spMkLst>
            <pc:docMk/>
            <pc:sldMk cId="972359447" sldId="291"/>
            <ac:spMk id="3" creationId="{245B9963-ECA2-0898-890D-79759FF9D784}"/>
          </ac:spMkLst>
        </pc:spChg>
        <pc:spChg chg="del">
          <ac:chgData name="Naughton Rachel (R0A) Manchester University NHS FT" userId="ea01823d-cd8d-4f59-bf48-3fb5daab31d8" providerId="ADAL" clId="{1748044F-AB31-4471-AFFB-2CD22FFEFFE0}" dt="2023-08-01T15:05:45.800" v="147" actId="478"/>
          <ac:spMkLst>
            <pc:docMk/>
            <pc:sldMk cId="972359447" sldId="291"/>
            <ac:spMk id="4" creationId="{3C9C4932-48C2-20B9-875F-4D078B006714}"/>
          </ac:spMkLst>
        </pc:spChg>
        <pc:spChg chg="del">
          <ac:chgData name="Naughton Rachel (R0A) Manchester University NHS FT" userId="ea01823d-cd8d-4f59-bf48-3fb5daab31d8" providerId="ADAL" clId="{1748044F-AB31-4471-AFFB-2CD22FFEFFE0}" dt="2023-08-01T15:05:45.800" v="147" actId="478"/>
          <ac:spMkLst>
            <pc:docMk/>
            <pc:sldMk cId="972359447" sldId="291"/>
            <ac:spMk id="5" creationId="{A8B27A83-3EB3-767E-520C-6A507F671A84}"/>
          </ac:spMkLst>
        </pc:spChg>
        <pc:spChg chg="del">
          <ac:chgData name="Naughton Rachel (R0A) Manchester University NHS FT" userId="ea01823d-cd8d-4f59-bf48-3fb5daab31d8" providerId="ADAL" clId="{1748044F-AB31-4471-AFFB-2CD22FFEFFE0}" dt="2023-08-01T15:05:45.800" v="147" actId="478"/>
          <ac:spMkLst>
            <pc:docMk/>
            <pc:sldMk cId="972359447" sldId="291"/>
            <ac:spMk id="6" creationId="{DB27E987-2EF6-8D49-EF64-ABFA44EFA8F5}"/>
          </ac:spMkLst>
        </pc:spChg>
        <pc:picChg chg="add mod">
          <ac:chgData name="Naughton Rachel (R0A) Manchester University NHS FT" userId="ea01823d-cd8d-4f59-bf48-3fb5daab31d8" providerId="ADAL" clId="{1748044F-AB31-4471-AFFB-2CD22FFEFFE0}" dt="2023-08-01T15:29:35.088" v="297"/>
          <ac:picMkLst>
            <pc:docMk/>
            <pc:sldMk cId="972359447" sldId="291"/>
            <ac:picMk id="7" creationId="{61020D4B-7EE2-30FB-C0B3-991D0D5DD729}"/>
          </ac:picMkLst>
        </pc:picChg>
      </pc:sldChg>
      <pc:sldChg chg="addSp delSp modSp new del mod">
        <pc:chgData name="Naughton Rachel (R0A) Manchester University NHS FT" userId="ea01823d-cd8d-4f59-bf48-3fb5daab31d8" providerId="ADAL" clId="{1748044F-AB31-4471-AFFB-2CD22FFEFFE0}" dt="2023-08-01T15:21:31.160" v="277" actId="47"/>
        <pc:sldMkLst>
          <pc:docMk/>
          <pc:sldMk cId="1118293422" sldId="292"/>
        </pc:sldMkLst>
        <pc:spChg chg="del">
          <ac:chgData name="Naughton Rachel (R0A) Manchester University NHS FT" userId="ea01823d-cd8d-4f59-bf48-3fb5daab31d8" providerId="ADAL" clId="{1748044F-AB31-4471-AFFB-2CD22FFEFFE0}" dt="2023-08-01T15:07:41.902" v="173" actId="478"/>
          <ac:spMkLst>
            <pc:docMk/>
            <pc:sldMk cId="1118293422" sldId="292"/>
            <ac:spMk id="2" creationId="{E2ED4855-BC22-C967-7046-0C502201B184}"/>
          </ac:spMkLst>
        </pc:spChg>
        <pc:spChg chg="add mod">
          <ac:chgData name="Naughton Rachel (R0A) Manchester University NHS FT" userId="ea01823d-cd8d-4f59-bf48-3fb5daab31d8" providerId="ADAL" clId="{1748044F-AB31-4471-AFFB-2CD22FFEFFE0}" dt="2023-08-01T15:07:57.532" v="182" actId="403"/>
          <ac:spMkLst>
            <pc:docMk/>
            <pc:sldMk cId="1118293422" sldId="292"/>
            <ac:spMk id="3" creationId="{194020E3-43B3-070E-4A07-B01949A8D5C1}"/>
          </ac:spMkLst>
        </pc:spChg>
      </pc:sldChg>
      <pc:sldChg chg="addSp delSp modSp new mod">
        <pc:chgData name="Naughton Rachel (R0A) Manchester University NHS FT" userId="ea01823d-cd8d-4f59-bf48-3fb5daab31d8" providerId="ADAL" clId="{1748044F-AB31-4471-AFFB-2CD22FFEFFE0}" dt="2023-08-01T15:54:29.566" v="299" actId="1076"/>
        <pc:sldMkLst>
          <pc:docMk/>
          <pc:sldMk cId="3052203434" sldId="293"/>
        </pc:sldMkLst>
        <pc:spChg chg="del mod">
          <ac:chgData name="Naughton Rachel (R0A) Manchester University NHS FT" userId="ea01823d-cd8d-4f59-bf48-3fb5daab31d8" providerId="ADAL" clId="{1748044F-AB31-4471-AFFB-2CD22FFEFFE0}" dt="2023-08-01T15:11:02.147" v="212" actId="478"/>
          <ac:spMkLst>
            <pc:docMk/>
            <pc:sldMk cId="3052203434" sldId="293"/>
            <ac:spMk id="2" creationId="{12E3964E-3275-004B-6828-F5137FF0298E}"/>
          </ac:spMkLst>
        </pc:spChg>
        <pc:spChg chg="add del mod">
          <ac:chgData name="Naughton Rachel (R0A) Manchester University NHS FT" userId="ea01823d-cd8d-4f59-bf48-3fb5daab31d8" providerId="ADAL" clId="{1748044F-AB31-4471-AFFB-2CD22FFEFFE0}" dt="2023-08-01T15:11:16.731" v="214" actId="478"/>
          <ac:spMkLst>
            <pc:docMk/>
            <pc:sldMk cId="3052203434" sldId="293"/>
            <ac:spMk id="4" creationId="{5BB5EC47-D283-6C87-D220-FC361DCFE731}"/>
          </ac:spMkLst>
        </pc:spChg>
        <pc:spChg chg="add del mod">
          <ac:chgData name="Naughton Rachel (R0A) Manchester University NHS FT" userId="ea01823d-cd8d-4f59-bf48-3fb5daab31d8" providerId="ADAL" clId="{1748044F-AB31-4471-AFFB-2CD22FFEFFE0}" dt="2023-08-01T15:18:29.868" v="236" actId="478"/>
          <ac:spMkLst>
            <pc:docMk/>
            <pc:sldMk cId="3052203434" sldId="293"/>
            <ac:spMk id="5" creationId="{0812F3B7-C8A6-5FE2-C60D-B19E439E90D6}"/>
          </ac:spMkLst>
        </pc:spChg>
        <pc:picChg chg="add del mod">
          <ac:chgData name="Naughton Rachel (R0A) Manchester University NHS FT" userId="ea01823d-cd8d-4f59-bf48-3fb5daab31d8" providerId="ADAL" clId="{1748044F-AB31-4471-AFFB-2CD22FFEFFE0}" dt="2023-08-01T15:12:50.995" v="216" actId="478"/>
          <ac:picMkLst>
            <pc:docMk/>
            <pc:sldMk cId="3052203434" sldId="293"/>
            <ac:picMk id="6" creationId="{FD1BC49C-F60E-685A-F8E9-BD9F92189EBB}"/>
          </ac:picMkLst>
        </pc:picChg>
        <pc:picChg chg="add mod">
          <ac:chgData name="Naughton Rachel (R0A) Manchester University NHS FT" userId="ea01823d-cd8d-4f59-bf48-3fb5daab31d8" providerId="ADAL" clId="{1748044F-AB31-4471-AFFB-2CD22FFEFFE0}" dt="2023-08-01T15:29:35.088" v="297"/>
          <ac:picMkLst>
            <pc:docMk/>
            <pc:sldMk cId="3052203434" sldId="293"/>
            <ac:picMk id="7" creationId="{35D00220-3C8A-E11F-CFCB-E4C3F528B331}"/>
          </ac:picMkLst>
        </pc:picChg>
        <pc:picChg chg="add mod">
          <ac:chgData name="Naughton Rachel (R0A) Manchester University NHS FT" userId="ea01823d-cd8d-4f59-bf48-3fb5daab31d8" providerId="ADAL" clId="{1748044F-AB31-4471-AFFB-2CD22FFEFFE0}" dt="2023-08-01T15:54:26.755" v="298" actId="1076"/>
          <ac:picMkLst>
            <pc:docMk/>
            <pc:sldMk cId="3052203434" sldId="293"/>
            <ac:picMk id="8" creationId="{C9FA635D-0F99-CB5A-C2C6-EF22EE467EAA}"/>
          </ac:picMkLst>
        </pc:picChg>
        <pc:picChg chg="add mod">
          <ac:chgData name="Naughton Rachel (R0A) Manchester University NHS FT" userId="ea01823d-cd8d-4f59-bf48-3fb5daab31d8" providerId="ADAL" clId="{1748044F-AB31-4471-AFFB-2CD22FFEFFE0}" dt="2023-08-01T15:29:35.088" v="297"/>
          <ac:picMkLst>
            <pc:docMk/>
            <pc:sldMk cId="3052203434" sldId="293"/>
            <ac:picMk id="9" creationId="{23FDA4F4-E08E-211A-C2D9-94685E2F681A}"/>
          </ac:picMkLst>
        </pc:picChg>
        <pc:picChg chg="add mod">
          <ac:chgData name="Naughton Rachel (R0A) Manchester University NHS FT" userId="ea01823d-cd8d-4f59-bf48-3fb5daab31d8" providerId="ADAL" clId="{1748044F-AB31-4471-AFFB-2CD22FFEFFE0}" dt="2023-08-01T15:29:35.088" v="297"/>
          <ac:picMkLst>
            <pc:docMk/>
            <pc:sldMk cId="3052203434" sldId="293"/>
            <ac:picMk id="10" creationId="{D8D4E353-4AD3-194A-09B0-B6381B01DA1B}"/>
          </ac:picMkLst>
        </pc:picChg>
        <pc:picChg chg="add mod">
          <ac:chgData name="Naughton Rachel (R0A) Manchester University NHS FT" userId="ea01823d-cd8d-4f59-bf48-3fb5daab31d8" providerId="ADAL" clId="{1748044F-AB31-4471-AFFB-2CD22FFEFFE0}" dt="2023-08-01T15:29:35.088" v="297"/>
          <ac:picMkLst>
            <pc:docMk/>
            <pc:sldMk cId="3052203434" sldId="293"/>
            <ac:picMk id="11" creationId="{4C72E20D-4244-2889-FB92-4A62186BE828}"/>
          </ac:picMkLst>
        </pc:picChg>
        <pc:picChg chg="add mod">
          <ac:chgData name="Naughton Rachel (R0A) Manchester University NHS FT" userId="ea01823d-cd8d-4f59-bf48-3fb5daab31d8" providerId="ADAL" clId="{1748044F-AB31-4471-AFFB-2CD22FFEFFE0}" dt="2023-08-01T15:29:35.088" v="297"/>
          <ac:picMkLst>
            <pc:docMk/>
            <pc:sldMk cId="3052203434" sldId="293"/>
            <ac:picMk id="12" creationId="{B82D10A7-9533-359A-067B-A5780074D37F}"/>
          </ac:picMkLst>
        </pc:picChg>
        <pc:picChg chg="add mod">
          <ac:chgData name="Naughton Rachel (R0A) Manchester University NHS FT" userId="ea01823d-cd8d-4f59-bf48-3fb5daab31d8" providerId="ADAL" clId="{1748044F-AB31-4471-AFFB-2CD22FFEFFE0}" dt="2023-08-01T15:29:35.088" v="297"/>
          <ac:picMkLst>
            <pc:docMk/>
            <pc:sldMk cId="3052203434" sldId="293"/>
            <ac:picMk id="13" creationId="{36AC8F44-8C77-2A8D-9BF5-B6EBB90A786F}"/>
          </ac:picMkLst>
        </pc:picChg>
        <pc:picChg chg="add del mod">
          <ac:chgData name="Naughton Rachel (R0A) Manchester University NHS FT" userId="ea01823d-cd8d-4f59-bf48-3fb5daab31d8" providerId="ADAL" clId="{1748044F-AB31-4471-AFFB-2CD22FFEFFE0}" dt="2023-08-01T15:17:37.567" v="223" actId="478"/>
          <ac:picMkLst>
            <pc:docMk/>
            <pc:sldMk cId="3052203434" sldId="293"/>
            <ac:picMk id="15" creationId="{2B6AB05D-A5A6-BE69-1CC0-F7146BA23F19}"/>
          </ac:picMkLst>
        </pc:picChg>
        <pc:picChg chg="add mod">
          <ac:chgData name="Naughton Rachel (R0A) Manchester University NHS FT" userId="ea01823d-cd8d-4f59-bf48-3fb5daab31d8" providerId="ADAL" clId="{1748044F-AB31-4471-AFFB-2CD22FFEFFE0}" dt="2023-08-01T15:54:29.566" v="299" actId="1076"/>
          <ac:picMkLst>
            <pc:docMk/>
            <pc:sldMk cId="3052203434" sldId="293"/>
            <ac:picMk id="17" creationId="{C439EA85-D89C-94C6-A12F-077BE41BC739}"/>
          </ac:picMkLst>
        </pc:picChg>
        <pc:picChg chg="add del mod">
          <ac:chgData name="Naughton Rachel (R0A) Manchester University NHS FT" userId="ea01823d-cd8d-4f59-bf48-3fb5daab31d8" providerId="ADAL" clId="{1748044F-AB31-4471-AFFB-2CD22FFEFFE0}" dt="2023-08-01T15:20:02.777" v="255" actId="478"/>
          <ac:picMkLst>
            <pc:docMk/>
            <pc:sldMk cId="3052203434" sldId="293"/>
            <ac:picMk id="19" creationId="{D3C8AEFA-8681-2E23-A232-F2459D2A7924}"/>
          </ac:picMkLst>
        </pc:picChg>
      </pc:sldChg>
      <pc:sldChg chg="delSp modSp add del mod">
        <pc:chgData name="Naughton Rachel (R0A) Manchester University NHS FT" userId="ea01823d-cd8d-4f59-bf48-3fb5daab31d8" providerId="ADAL" clId="{1748044F-AB31-4471-AFFB-2CD22FFEFFE0}" dt="2023-08-01T15:28:09.626" v="291" actId="47"/>
        <pc:sldMkLst>
          <pc:docMk/>
          <pc:sldMk cId="3230781672" sldId="294"/>
        </pc:sldMkLst>
        <pc:picChg chg="mod">
          <ac:chgData name="Naughton Rachel (R0A) Manchester University NHS FT" userId="ea01823d-cd8d-4f59-bf48-3fb5daab31d8" providerId="ADAL" clId="{1748044F-AB31-4471-AFFB-2CD22FFEFFE0}" dt="2023-08-01T15:25:39.016" v="290" actId="1076"/>
          <ac:picMkLst>
            <pc:docMk/>
            <pc:sldMk cId="3230781672" sldId="294"/>
            <ac:picMk id="9" creationId="{23FDA4F4-E08E-211A-C2D9-94685E2F681A}"/>
          </ac:picMkLst>
        </pc:picChg>
        <pc:picChg chg="del">
          <ac:chgData name="Naughton Rachel (R0A) Manchester University NHS FT" userId="ea01823d-cd8d-4f59-bf48-3fb5daab31d8" providerId="ADAL" clId="{1748044F-AB31-4471-AFFB-2CD22FFEFFE0}" dt="2023-08-01T15:25:10.244" v="283" actId="478"/>
          <ac:picMkLst>
            <pc:docMk/>
            <pc:sldMk cId="3230781672" sldId="294"/>
            <ac:picMk id="17" creationId="{C439EA85-D89C-94C6-A12F-077BE41BC739}"/>
          </ac:picMkLst>
        </pc:picChg>
      </pc:sldChg>
      <pc:sldMasterChg chg="modSldLayout">
        <pc:chgData name="Naughton Rachel (R0A) Manchester University NHS FT" userId="ea01823d-cd8d-4f59-bf48-3fb5daab31d8" providerId="ADAL" clId="{1748044F-AB31-4471-AFFB-2CD22FFEFFE0}" dt="2023-08-01T15:29:35.088" v="297"/>
        <pc:sldMasterMkLst>
          <pc:docMk/>
          <pc:sldMasterMk cId="0" sldId="2147483648"/>
        </pc:sldMasterMkLst>
        <pc:sldLayoutChg chg="modSp">
          <pc:chgData name="Naughton Rachel (R0A) Manchester University NHS FT" userId="ea01823d-cd8d-4f59-bf48-3fb5daab31d8" providerId="ADAL" clId="{1748044F-AB31-4471-AFFB-2CD22FFEFFE0}" dt="2023-08-01T15:29:35.088" v="297"/>
          <pc:sldLayoutMkLst>
            <pc:docMk/>
            <pc:sldMasterMk cId="0" sldId="2147483648"/>
            <pc:sldLayoutMk cId="0" sldId="2147483649"/>
          </pc:sldLayoutMkLst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49"/>
              <ac:spMk id="17" creationId="{D573801C-7F02-4894-AEA1-00F8F8D14D45}"/>
            </ac:spMkLst>
          </pc:spChg>
          <pc:picChg chg="mod">
            <ac:chgData name="Naughton Rachel (R0A) Manchester University NHS FT" userId="ea01823d-cd8d-4f59-bf48-3fb5daab31d8" providerId="ADAL" clId="{1748044F-AB31-4471-AFFB-2CD22FFEFFE0}" dt="2023-08-01T15:29:35.088" v="297"/>
            <ac:picMkLst>
              <pc:docMk/>
              <pc:sldMasterMk cId="0" sldId="2147483648"/>
              <pc:sldLayoutMk cId="0" sldId="2147483649"/>
              <ac:picMk id="3" creationId="{0CE8A3E3-8DA2-8136-1C64-C61EE0E45D6D}"/>
            </ac:picMkLst>
          </pc:picChg>
          <pc:picChg chg="mod">
            <ac:chgData name="Naughton Rachel (R0A) Manchester University NHS FT" userId="ea01823d-cd8d-4f59-bf48-3fb5daab31d8" providerId="ADAL" clId="{1748044F-AB31-4471-AFFB-2CD22FFEFFE0}" dt="2023-08-01T15:29:35.088" v="297"/>
            <ac:picMkLst>
              <pc:docMk/>
              <pc:sldMasterMk cId="0" sldId="2147483648"/>
              <pc:sldLayoutMk cId="0" sldId="2147483649"/>
              <ac:picMk id="10" creationId="{C0F3034B-7D0D-4E4F-A5B1-FE90916C9054}"/>
            </ac:picMkLst>
          </pc:picChg>
          <pc:picChg chg="mod">
            <ac:chgData name="Naughton Rachel (R0A) Manchester University NHS FT" userId="ea01823d-cd8d-4f59-bf48-3fb5daab31d8" providerId="ADAL" clId="{1748044F-AB31-4471-AFFB-2CD22FFEFFE0}" dt="2023-08-01T15:29:35.088" v="297"/>
            <ac:picMkLst>
              <pc:docMk/>
              <pc:sldMasterMk cId="0" sldId="2147483648"/>
              <pc:sldLayoutMk cId="0" sldId="2147483649"/>
              <ac:picMk id="11" creationId="{CEF2C8CF-CC68-492C-90C9-45092D0DE538}"/>
            </ac:picMkLst>
          </pc:picChg>
          <pc:picChg chg="mod">
            <ac:chgData name="Naughton Rachel (R0A) Manchester University NHS FT" userId="ea01823d-cd8d-4f59-bf48-3fb5daab31d8" providerId="ADAL" clId="{1748044F-AB31-4471-AFFB-2CD22FFEFFE0}" dt="2023-08-01T15:29:35.088" v="297"/>
            <ac:picMkLst>
              <pc:docMk/>
              <pc:sldMasterMk cId="0" sldId="2147483648"/>
              <pc:sldLayoutMk cId="0" sldId="2147483649"/>
              <ac:picMk id="12" creationId="{13208BFE-1967-4CE6-B51C-8FB03C9A4065}"/>
            </ac:picMkLst>
          </pc:picChg>
          <pc:picChg chg="mod">
            <ac:chgData name="Naughton Rachel (R0A) Manchester University NHS FT" userId="ea01823d-cd8d-4f59-bf48-3fb5daab31d8" providerId="ADAL" clId="{1748044F-AB31-4471-AFFB-2CD22FFEFFE0}" dt="2023-08-01T15:29:35.088" v="297"/>
            <ac:picMkLst>
              <pc:docMk/>
              <pc:sldMasterMk cId="0" sldId="2147483648"/>
              <pc:sldLayoutMk cId="0" sldId="2147483649"/>
              <ac:picMk id="13" creationId="{35B8BDDD-9FF3-4C51-AD3B-4ABEE3D807EE}"/>
            </ac:picMkLst>
          </pc:picChg>
          <pc:picChg chg="mod">
            <ac:chgData name="Naughton Rachel (R0A) Manchester University NHS FT" userId="ea01823d-cd8d-4f59-bf48-3fb5daab31d8" providerId="ADAL" clId="{1748044F-AB31-4471-AFFB-2CD22FFEFFE0}" dt="2023-08-01T15:29:35.088" v="297"/>
            <ac:picMkLst>
              <pc:docMk/>
              <pc:sldMasterMk cId="0" sldId="2147483648"/>
              <pc:sldLayoutMk cId="0" sldId="2147483649"/>
              <ac:picMk id="14" creationId="{E6B9857C-18C1-4117-9AEA-26B29BB67DB5}"/>
            </ac:picMkLst>
          </pc:picChg>
          <pc:picChg chg="mod">
            <ac:chgData name="Naughton Rachel (R0A) Manchester University NHS FT" userId="ea01823d-cd8d-4f59-bf48-3fb5daab31d8" providerId="ADAL" clId="{1748044F-AB31-4471-AFFB-2CD22FFEFFE0}" dt="2023-08-01T15:29:35.088" v="297"/>
            <ac:picMkLst>
              <pc:docMk/>
              <pc:sldMasterMk cId="0" sldId="2147483648"/>
              <pc:sldLayoutMk cId="0" sldId="2147483649"/>
              <ac:picMk id="15" creationId="{EA88595D-5F2C-483F-8E0E-F72EF858D609}"/>
            </ac:picMkLst>
          </pc:picChg>
        </pc:sldLayoutChg>
        <pc:sldLayoutChg chg="modSp">
          <pc:chgData name="Naughton Rachel (R0A) Manchester University NHS FT" userId="ea01823d-cd8d-4f59-bf48-3fb5daab31d8" providerId="ADAL" clId="{1748044F-AB31-4471-AFFB-2CD22FFEFFE0}" dt="2023-08-01T15:29:35.088" v="297"/>
          <pc:sldLayoutMkLst>
            <pc:docMk/>
            <pc:sldMasterMk cId="0" sldId="2147483648"/>
            <pc:sldLayoutMk cId="0" sldId="2147483650"/>
          </pc:sldLayoutMkLst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0"/>
              <ac:spMk id="13" creationId="{B934769A-0A47-42E5-8EF3-74F52E32A008}"/>
            </ac:spMkLst>
          </pc:spChg>
          <pc:picChg chg="mod">
            <ac:chgData name="Naughton Rachel (R0A) Manchester University NHS FT" userId="ea01823d-cd8d-4f59-bf48-3fb5daab31d8" providerId="ADAL" clId="{1748044F-AB31-4471-AFFB-2CD22FFEFFE0}" dt="2023-08-01T15:29:35.088" v="297"/>
            <ac:picMkLst>
              <pc:docMk/>
              <pc:sldMasterMk cId="0" sldId="2147483648"/>
              <pc:sldLayoutMk cId="0" sldId="2147483650"/>
              <ac:picMk id="4" creationId="{67FA78C7-8942-AEA1-9156-68FCF13C1208}"/>
            </ac:picMkLst>
          </pc:picChg>
          <pc:picChg chg="mod">
            <ac:chgData name="Naughton Rachel (R0A) Manchester University NHS FT" userId="ea01823d-cd8d-4f59-bf48-3fb5daab31d8" providerId="ADAL" clId="{1748044F-AB31-4471-AFFB-2CD22FFEFFE0}" dt="2023-08-01T15:29:35.088" v="297"/>
            <ac:picMkLst>
              <pc:docMk/>
              <pc:sldMasterMk cId="0" sldId="2147483648"/>
              <pc:sldLayoutMk cId="0" sldId="2147483650"/>
              <ac:picMk id="7" creationId="{77346F95-1098-4A0A-8214-E696F6875A9C}"/>
            </ac:picMkLst>
          </pc:picChg>
          <pc:picChg chg="mod">
            <ac:chgData name="Naughton Rachel (R0A) Manchester University NHS FT" userId="ea01823d-cd8d-4f59-bf48-3fb5daab31d8" providerId="ADAL" clId="{1748044F-AB31-4471-AFFB-2CD22FFEFFE0}" dt="2023-08-01T15:29:35.088" v="297"/>
            <ac:picMkLst>
              <pc:docMk/>
              <pc:sldMasterMk cId="0" sldId="2147483648"/>
              <pc:sldLayoutMk cId="0" sldId="2147483650"/>
              <ac:picMk id="8" creationId="{C4DF1FAE-3FB0-463D-84D8-6EA30BE84F85}"/>
            </ac:picMkLst>
          </pc:picChg>
          <pc:picChg chg="mod">
            <ac:chgData name="Naughton Rachel (R0A) Manchester University NHS FT" userId="ea01823d-cd8d-4f59-bf48-3fb5daab31d8" providerId="ADAL" clId="{1748044F-AB31-4471-AFFB-2CD22FFEFFE0}" dt="2023-08-01T15:29:35.088" v="297"/>
            <ac:picMkLst>
              <pc:docMk/>
              <pc:sldMasterMk cId="0" sldId="2147483648"/>
              <pc:sldLayoutMk cId="0" sldId="2147483650"/>
              <ac:picMk id="9" creationId="{6D5B4941-45E2-4B8E-A163-835F3561AE8D}"/>
            </ac:picMkLst>
          </pc:picChg>
        </pc:sldLayoutChg>
        <pc:sldLayoutChg chg="modSp">
          <pc:chgData name="Naughton Rachel (R0A) Manchester University NHS FT" userId="ea01823d-cd8d-4f59-bf48-3fb5daab31d8" providerId="ADAL" clId="{1748044F-AB31-4471-AFFB-2CD22FFEFFE0}" dt="2023-08-01T15:29:35.088" v="297"/>
          <pc:sldLayoutMkLst>
            <pc:docMk/>
            <pc:sldMasterMk cId="0" sldId="2147483648"/>
            <pc:sldLayoutMk cId="0" sldId="2147483651"/>
          </pc:sldLayoutMkLst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1"/>
              <ac:spMk id="11" creationId="{D5AE4CFA-4B9E-4A4C-B413-D6C2D5B2F24F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1"/>
              <ac:spMk id="13" creationId="{9D4D24F7-8276-4B52-9499-5948C47C3EC3}"/>
            </ac:spMkLst>
          </pc:spChg>
          <pc:picChg chg="mod">
            <ac:chgData name="Naughton Rachel (R0A) Manchester University NHS FT" userId="ea01823d-cd8d-4f59-bf48-3fb5daab31d8" providerId="ADAL" clId="{1748044F-AB31-4471-AFFB-2CD22FFEFFE0}" dt="2023-08-01T15:29:35.088" v="297"/>
            <ac:picMkLst>
              <pc:docMk/>
              <pc:sldMasterMk cId="0" sldId="2147483648"/>
              <pc:sldLayoutMk cId="0" sldId="2147483651"/>
              <ac:picMk id="8" creationId="{AE684612-C2A2-4596-9AF9-F85DE376B3D1}"/>
            </ac:picMkLst>
          </pc:picChg>
          <pc:picChg chg="mod">
            <ac:chgData name="Naughton Rachel (R0A) Manchester University NHS FT" userId="ea01823d-cd8d-4f59-bf48-3fb5daab31d8" providerId="ADAL" clId="{1748044F-AB31-4471-AFFB-2CD22FFEFFE0}" dt="2023-08-01T15:29:35.088" v="297"/>
            <ac:picMkLst>
              <pc:docMk/>
              <pc:sldMasterMk cId="0" sldId="2147483648"/>
              <pc:sldLayoutMk cId="0" sldId="2147483651"/>
              <ac:picMk id="9" creationId="{D73AC164-5A05-4BAE-85CE-F27257DB28D5}"/>
            </ac:picMkLst>
          </pc:picChg>
          <pc:picChg chg="mod">
            <ac:chgData name="Naughton Rachel (R0A) Manchester University NHS FT" userId="ea01823d-cd8d-4f59-bf48-3fb5daab31d8" providerId="ADAL" clId="{1748044F-AB31-4471-AFFB-2CD22FFEFFE0}" dt="2023-08-01T15:29:35.088" v="297"/>
            <ac:picMkLst>
              <pc:docMk/>
              <pc:sldMasterMk cId="0" sldId="2147483648"/>
              <pc:sldLayoutMk cId="0" sldId="2147483651"/>
              <ac:picMk id="10" creationId="{8DABC860-079B-46E9-AC16-B68495F10B62}"/>
            </ac:picMkLst>
          </pc:picChg>
          <pc:picChg chg="mod">
            <ac:chgData name="Naughton Rachel (R0A) Manchester University NHS FT" userId="ea01823d-cd8d-4f59-bf48-3fb5daab31d8" providerId="ADAL" clId="{1748044F-AB31-4471-AFFB-2CD22FFEFFE0}" dt="2023-08-01T15:29:35.088" v="297"/>
            <ac:picMkLst>
              <pc:docMk/>
              <pc:sldMasterMk cId="0" sldId="2147483648"/>
              <pc:sldLayoutMk cId="0" sldId="2147483651"/>
              <ac:picMk id="12" creationId="{CA15C5EA-45D9-48DF-BC99-C825B5509C74}"/>
            </ac:picMkLst>
          </pc:picChg>
        </pc:sldLayoutChg>
        <pc:sldLayoutChg chg="modSp">
          <pc:chgData name="Naughton Rachel (R0A) Manchester University NHS FT" userId="ea01823d-cd8d-4f59-bf48-3fb5daab31d8" providerId="ADAL" clId="{1748044F-AB31-4471-AFFB-2CD22FFEFFE0}" dt="2023-08-01T15:29:35.088" v="297"/>
          <pc:sldLayoutMkLst>
            <pc:docMk/>
            <pc:sldMasterMk cId="0" sldId="2147483648"/>
            <pc:sldLayoutMk cId="0" sldId="2147483652"/>
          </pc:sldLayoutMkLst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2"/>
              <ac:spMk id="2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2"/>
              <ac:spMk id="4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2"/>
              <ac:spMk id="5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2"/>
              <ac:spMk id="6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2"/>
              <ac:spMk id="7" creationId="{00000000-0000-0000-0000-000000000000}"/>
            </ac:spMkLst>
          </pc:spChg>
        </pc:sldLayoutChg>
        <pc:sldLayoutChg chg="modSp">
          <pc:chgData name="Naughton Rachel (R0A) Manchester University NHS FT" userId="ea01823d-cd8d-4f59-bf48-3fb5daab31d8" providerId="ADAL" clId="{1748044F-AB31-4471-AFFB-2CD22FFEFFE0}" dt="2023-08-01T15:29:35.088" v="297"/>
          <pc:sldLayoutMkLst>
            <pc:docMk/>
            <pc:sldMasterMk cId="0" sldId="2147483648"/>
            <pc:sldLayoutMk cId="0" sldId="2147483653"/>
          </pc:sldLayoutMkLst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3"/>
              <ac:spMk id="2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3"/>
              <ac:spMk id="3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3"/>
              <ac:spMk id="4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3"/>
              <ac:spMk id="5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3"/>
              <ac:spMk id="6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3"/>
              <ac:spMk id="7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3"/>
              <ac:spMk id="8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3"/>
              <ac:spMk id="9" creationId="{00000000-0000-0000-0000-000000000000}"/>
            </ac:spMkLst>
          </pc:spChg>
        </pc:sldLayoutChg>
        <pc:sldLayoutChg chg="modSp">
          <pc:chgData name="Naughton Rachel (R0A) Manchester University NHS FT" userId="ea01823d-cd8d-4f59-bf48-3fb5daab31d8" providerId="ADAL" clId="{1748044F-AB31-4471-AFFB-2CD22FFEFFE0}" dt="2023-08-01T15:29:35.088" v="297"/>
          <pc:sldLayoutMkLst>
            <pc:docMk/>
            <pc:sldMasterMk cId="0" sldId="2147483648"/>
            <pc:sldLayoutMk cId="0" sldId="2147483654"/>
          </pc:sldLayoutMkLst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4"/>
              <ac:spMk id="2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4"/>
              <ac:spMk id="3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4"/>
              <ac:spMk id="4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4"/>
              <ac:spMk id="5" creationId="{00000000-0000-0000-0000-000000000000}"/>
            </ac:spMkLst>
          </pc:spChg>
        </pc:sldLayoutChg>
        <pc:sldLayoutChg chg="modSp">
          <pc:chgData name="Naughton Rachel (R0A) Manchester University NHS FT" userId="ea01823d-cd8d-4f59-bf48-3fb5daab31d8" providerId="ADAL" clId="{1748044F-AB31-4471-AFFB-2CD22FFEFFE0}" dt="2023-08-01T15:29:35.088" v="297"/>
          <pc:sldLayoutMkLst>
            <pc:docMk/>
            <pc:sldMasterMk cId="0" sldId="2147483648"/>
            <pc:sldLayoutMk cId="0" sldId="2147483655"/>
          </pc:sldLayoutMkLst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5"/>
              <ac:spMk id="2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5"/>
              <ac:spMk id="3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5"/>
              <ac:spMk id="4" creationId="{00000000-0000-0000-0000-000000000000}"/>
            </ac:spMkLst>
          </pc:spChg>
        </pc:sldLayoutChg>
        <pc:sldLayoutChg chg="modSp">
          <pc:chgData name="Naughton Rachel (R0A) Manchester University NHS FT" userId="ea01823d-cd8d-4f59-bf48-3fb5daab31d8" providerId="ADAL" clId="{1748044F-AB31-4471-AFFB-2CD22FFEFFE0}" dt="2023-08-01T15:29:35.088" v="297"/>
          <pc:sldLayoutMkLst>
            <pc:docMk/>
            <pc:sldMasterMk cId="0" sldId="2147483648"/>
            <pc:sldLayoutMk cId="0" sldId="2147483656"/>
          </pc:sldLayoutMkLst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6"/>
              <ac:spMk id="2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6"/>
              <ac:spMk id="3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6"/>
              <ac:spMk id="4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6"/>
              <ac:spMk id="5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6"/>
              <ac:spMk id="6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6"/>
              <ac:spMk id="7" creationId="{00000000-0000-0000-0000-000000000000}"/>
            </ac:spMkLst>
          </pc:spChg>
        </pc:sldLayoutChg>
        <pc:sldLayoutChg chg="modSp">
          <pc:chgData name="Naughton Rachel (R0A) Manchester University NHS FT" userId="ea01823d-cd8d-4f59-bf48-3fb5daab31d8" providerId="ADAL" clId="{1748044F-AB31-4471-AFFB-2CD22FFEFFE0}" dt="2023-08-01T15:29:35.088" v="297"/>
          <pc:sldLayoutMkLst>
            <pc:docMk/>
            <pc:sldMasterMk cId="0" sldId="2147483648"/>
            <pc:sldLayoutMk cId="0" sldId="2147483657"/>
          </pc:sldLayoutMkLst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7"/>
              <ac:spMk id="2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7"/>
              <ac:spMk id="3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7"/>
              <ac:spMk id="4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7"/>
              <ac:spMk id="5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7"/>
              <ac:spMk id="6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7"/>
              <ac:spMk id="7" creationId="{00000000-0000-0000-0000-000000000000}"/>
            </ac:spMkLst>
          </pc:spChg>
        </pc:sldLayoutChg>
        <pc:sldLayoutChg chg="modSp">
          <pc:chgData name="Naughton Rachel (R0A) Manchester University NHS FT" userId="ea01823d-cd8d-4f59-bf48-3fb5daab31d8" providerId="ADAL" clId="{1748044F-AB31-4471-AFFB-2CD22FFEFFE0}" dt="2023-08-01T15:29:35.088" v="297"/>
          <pc:sldLayoutMkLst>
            <pc:docMk/>
            <pc:sldMasterMk cId="0" sldId="2147483648"/>
            <pc:sldLayoutMk cId="0" sldId="2147483658"/>
          </pc:sldLayoutMkLst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8"/>
              <ac:spMk id="2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8"/>
              <ac:spMk id="3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8"/>
              <ac:spMk id="4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8"/>
              <ac:spMk id="5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8"/>
              <ac:spMk id="6" creationId="{00000000-0000-0000-0000-000000000000}"/>
            </ac:spMkLst>
          </pc:spChg>
        </pc:sldLayoutChg>
        <pc:sldLayoutChg chg="modSp">
          <pc:chgData name="Naughton Rachel (R0A) Manchester University NHS FT" userId="ea01823d-cd8d-4f59-bf48-3fb5daab31d8" providerId="ADAL" clId="{1748044F-AB31-4471-AFFB-2CD22FFEFFE0}" dt="2023-08-01T15:29:35.088" v="297"/>
          <pc:sldLayoutMkLst>
            <pc:docMk/>
            <pc:sldMasterMk cId="0" sldId="2147483648"/>
            <pc:sldLayoutMk cId="0" sldId="2147483659"/>
          </pc:sldLayoutMkLst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9"/>
              <ac:spMk id="2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9"/>
              <ac:spMk id="3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9"/>
              <ac:spMk id="4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9"/>
              <ac:spMk id="5" creationId="{00000000-0000-0000-0000-000000000000}"/>
            </ac:spMkLst>
          </pc:spChg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0" sldId="2147483659"/>
              <ac:spMk id="6" creationId="{00000000-0000-0000-0000-000000000000}"/>
            </ac:spMkLst>
          </pc:spChg>
        </pc:sldLayoutChg>
        <pc:sldLayoutChg chg="modSp">
          <pc:chgData name="Naughton Rachel (R0A) Manchester University NHS FT" userId="ea01823d-cd8d-4f59-bf48-3fb5daab31d8" providerId="ADAL" clId="{1748044F-AB31-4471-AFFB-2CD22FFEFFE0}" dt="2023-08-01T15:29:35.088" v="297"/>
          <pc:sldLayoutMkLst>
            <pc:docMk/>
            <pc:sldMasterMk cId="0" sldId="2147483648"/>
            <pc:sldLayoutMk cId="376331318" sldId="2147483660"/>
          </pc:sldLayoutMkLst>
          <pc:spChg chg="mod">
            <ac:chgData name="Naughton Rachel (R0A) Manchester University NHS FT" userId="ea01823d-cd8d-4f59-bf48-3fb5daab31d8" providerId="ADAL" clId="{1748044F-AB31-4471-AFFB-2CD22FFEFFE0}" dt="2023-08-01T15:29:35.088" v="297"/>
            <ac:spMkLst>
              <pc:docMk/>
              <pc:sldMasterMk cId="0" sldId="2147483648"/>
              <pc:sldLayoutMk cId="376331318" sldId="2147483660"/>
              <ac:spMk id="17" creationId="{D573801C-7F02-4894-AEA1-00F8F8D14D45}"/>
            </ac:spMkLst>
          </pc:spChg>
          <pc:picChg chg="mod">
            <ac:chgData name="Naughton Rachel (R0A) Manchester University NHS FT" userId="ea01823d-cd8d-4f59-bf48-3fb5daab31d8" providerId="ADAL" clId="{1748044F-AB31-4471-AFFB-2CD22FFEFFE0}" dt="2023-08-01T15:29:35.088" v="297"/>
            <ac:picMkLst>
              <pc:docMk/>
              <pc:sldMasterMk cId="0" sldId="2147483648"/>
              <pc:sldLayoutMk cId="376331318" sldId="2147483660"/>
              <ac:picMk id="10" creationId="{C0F3034B-7D0D-4E4F-A5B1-FE90916C9054}"/>
            </ac:picMkLst>
          </pc:picChg>
          <pc:picChg chg="mod">
            <ac:chgData name="Naughton Rachel (R0A) Manchester University NHS FT" userId="ea01823d-cd8d-4f59-bf48-3fb5daab31d8" providerId="ADAL" clId="{1748044F-AB31-4471-AFFB-2CD22FFEFFE0}" dt="2023-08-01T15:29:35.088" v="297"/>
            <ac:picMkLst>
              <pc:docMk/>
              <pc:sldMasterMk cId="0" sldId="2147483648"/>
              <pc:sldLayoutMk cId="376331318" sldId="2147483660"/>
              <ac:picMk id="11" creationId="{CEF2C8CF-CC68-492C-90C9-45092D0DE538}"/>
            </ac:picMkLst>
          </pc:picChg>
          <pc:picChg chg="mod">
            <ac:chgData name="Naughton Rachel (R0A) Manchester University NHS FT" userId="ea01823d-cd8d-4f59-bf48-3fb5daab31d8" providerId="ADAL" clId="{1748044F-AB31-4471-AFFB-2CD22FFEFFE0}" dt="2023-08-01T15:29:35.088" v="297"/>
            <ac:picMkLst>
              <pc:docMk/>
              <pc:sldMasterMk cId="0" sldId="2147483648"/>
              <pc:sldLayoutMk cId="376331318" sldId="2147483660"/>
              <ac:picMk id="12" creationId="{13208BFE-1967-4CE6-B51C-8FB03C9A4065}"/>
            </ac:picMkLst>
          </pc:picChg>
          <pc:picChg chg="mod">
            <ac:chgData name="Naughton Rachel (R0A) Manchester University NHS FT" userId="ea01823d-cd8d-4f59-bf48-3fb5daab31d8" providerId="ADAL" clId="{1748044F-AB31-4471-AFFB-2CD22FFEFFE0}" dt="2023-08-01T15:29:35.088" v="297"/>
            <ac:picMkLst>
              <pc:docMk/>
              <pc:sldMasterMk cId="0" sldId="2147483648"/>
              <pc:sldLayoutMk cId="376331318" sldId="2147483660"/>
              <ac:picMk id="14" creationId="{E6B9857C-18C1-4117-9AEA-26B29BB67DB5}"/>
            </ac:picMkLst>
          </pc:picChg>
        </pc:sldLayoutChg>
      </pc:sldMasterChg>
    </pc:docChg>
  </pc:docChgLst>
  <pc:docChgLst>
    <pc:chgData name="Naughton Rachel (R0A) Manchester University NHS FT" userId="ea01823d-cd8d-4f59-bf48-3fb5daab31d8" providerId="ADAL" clId="{AD074A6B-8167-4368-86A6-DE80EC129BE5}"/>
    <pc:docChg chg="undo custSel addSld modSld">
      <pc:chgData name="Naughton Rachel (R0A) Manchester University NHS FT" userId="ea01823d-cd8d-4f59-bf48-3fb5daab31d8" providerId="ADAL" clId="{AD074A6B-8167-4368-86A6-DE80EC129BE5}" dt="2023-10-30T12:25:08.647" v="20" actId="1036"/>
      <pc:docMkLst>
        <pc:docMk/>
      </pc:docMkLst>
      <pc:sldChg chg="addSp modSp new mod">
        <pc:chgData name="Naughton Rachel (R0A) Manchester University NHS FT" userId="ea01823d-cd8d-4f59-bf48-3fb5daab31d8" providerId="ADAL" clId="{AD074A6B-8167-4368-86A6-DE80EC129BE5}" dt="2023-10-30T12:25:08.647" v="20" actId="1036"/>
        <pc:sldMkLst>
          <pc:docMk/>
          <pc:sldMk cId="1335539234" sldId="386"/>
        </pc:sldMkLst>
        <pc:spChg chg="mod">
          <ac:chgData name="Naughton Rachel (R0A) Manchester University NHS FT" userId="ea01823d-cd8d-4f59-bf48-3fb5daab31d8" providerId="ADAL" clId="{AD074A6B-8167-4368-86A6-DE80EC129BE5}" dt="2023-10-30T12:24:53.948" v="1"/>
          <ac:spMkLst>
            <pc:docMk/>
            <pc:sldMk cId="1335539234" sldId="386"/>
            <ac:spMk id="3" creationId="{A94E0C9F-419E-ED90-59D2-254CF7BB7F4E}"/>
          </ac:spMkLst>
        </pc:spChg>
        <pc:spChg chg="mod">
          <ac:chgData name="Naughton Rachel (R0A) Manchester University NHS FT" userId="ea01823d-cd8d-4f59-bf48-3fb5daab31d8" providerId="ADAL" clId="{AD074A6B-8167-4368-86A6-DE80EC129BE5}" dt="2023-10-30T12:24:53.948" v="1"/>
          <ac:spMkLst>
            <pc:docMk/>
            <pc:sldMk cId="1335539234" sldId="386"/>
            <ac:spMk id="4" creationId="{17FC8442-5E12-8430-B8DF-84FEDEC8B5DF}"/>
          </ac:spMkLst>
        </pc:spChg>
        <pc:spChg chg="add mod">
          <ac:chgData name="Naughton Rachel (R0A) Manchester University NHS FT" userId="ea01823d-cd8d-4f59-bf48-3fb5daab31d8" providerId="ADAL" clId="{AD074A6B-8167-4368-86A6-DE80EC129BE5}" dt="2023-10-30T12:24:53.948" v="1"/>
          <ac:spMkLst>
            <pc:docMk/>
            <pc:sldMk cId="1335539234" sldId="386"/>
            <ac:spMk id="5" creationId="{339C2DDB-1AE7-C118-EFFF-D5E85C97F93F}"/>
          </ac:spMkLst>
        </pc:spChg>
        <pc:spChg chg="mod">
          <ac:chgData name="Naughton Rachel (R0A) Manchester University NHS FT" userId="ea01823d-cd8d-4f59-bf48-3fb5daab31d8" providerId="ADAL" clId="{AD074A6B-8167-4368-86A6-DE80EC129BE5}" dt="2023-10-30T12:24:53.948" v="1"/>
          <ac:spMkLst>
            <pc:docMk/>
            <pc:sldMk cId="1335539234" sldId="386"/>
            <ac:spMk id="7" creationId="{3391B60E-CCBC-FE1C-28F7-A597AEB51E67}"/>
          </ac:spMkLst>
        </pc:spChg>
        <pc:spChg chg="mod">
          <ac:chgData name="Naughton Rachel (R0A) Manchester University NHS FT" userId="ea01823d-cd8d-4f59-bf48-3fb5daab31d8" providerId="ADAL" clId="{AD074A6B-8167-4368-86A6-DE80EC129BE5}" dt="2023-10-30T12:24:53.948" v="1"/>
          <ac:spMkLst>
            <pc:docMk/>
            <pc:sldMk cId="1335539234" sldId="386"/>
            <ac:spMk id="8" creationId="{87833B4E-950E-9319-B8E1-C5ECC487C5CA}"/>
          </ac:spMkLst>
        </pc:spChg>
        <pc:spChg chg="add mod">
          <ac:chgData name="Naughton Rachel (R0A) Manchester University NHS FT" userId="ea01823d-cd8d-4f59-bf48-3fb5daab31d8" providerId="ADAL" clId="{AD074A6B-8167-4368-86A6-DE80EC129BE5}" dt="2023-10-30T12:24:53.948" v="1"/>
          <ac:spMkLst>
            <pc:docMk/>
            <pc:sldMk cId="1335539234" sldId="386"/>
            <ac:spMk id="9" creationId="{FD9A3421-B623-1964-1D9F-6463A6DFC8FD}"/>
          </ac:spMkLst>
        </pc:spChg>
        <pc:spChg chg="mod">
          <ac:chgData name="Naughton Rachel (R0A) Manchester University NHS FT" userId="ea01823d-cd8d-4f59-bf48-3fb5daab31d8" providerId="ADAL" clId="{AD074A6B-8167-4368-86A6-DE80EC129BE5}" dt="2023-10-30T12:24:53.948" v="1"/>
          <ac:spMkLst>
            <pc:docMk/>
            <pc:sldMk cId="1335539234" sldId="386"/>
            <ac:spMk id="12" creationId="{C69D4267-01E7-139C-E4CB-9F1FBA2F916C}"/>
          </ac:spMkLst>
        </pc:spChg>
        <pc:spChg chg="mod">
          <ac:chgData name="Naughton Rachel (R0A) Manchester University NHS FT" userId="ea01823d-cd8d-4f59-bf48-3fb5daab31d8" providerId="ADAL" clId="{AD074A6B-8167-4368-86A6-DE80EC129BE5}" dt="2023-10-30T12:24:53.948" v="1"/>
          <ac:spMkLst>
            <pc:docMk/>
            <pc:sldMk cId="1335539234" sldId="386"/>
            <ac:spMk id="13" creationId="{72321FBF-6203-5492-A2EA-BCDA0D57AC57}"/>
          </ac:spMkLst>
        </pc:spChg>
        <pc:spChg chg="add mod">
          <ac:chgData name="Naughton Rachel (R0A) Manchester University NHS FT" userId="ea01823d-cd8d-4f59-bf48-3fb5daab31d8" providerId="ADAL" clId="{AD074A6B-8167-4368-86A6-DE80EC129BE5}" dt="2023-10-30T12:24:53.948" v="1"/>
          <ac:spMkLst>
            <pc:docMk/>
            <pc:sldMk cId="1335539234" sldId="386"/>
            <ac:spMk id="14" creationId="{976C171C-2ECC-93ED-75CC-0A3964AAC8AC}"/>
          </ac:spMkLst>
        </pc:spChg>
        <pc:spChg chg="mod">
          <ac:chgData name="Naughton Rachel (R0A) Manchester University NHS FT" userId="ea01823d-cd8d-4f59-bf48-3fb5daab31d8" providerId="ADAL" clId="{AD074A6B-8167-4368-86A6-DE80EC129BE5}" dt="2023-10-30T12:24:53.948" v="1"/>
          <ac:spMkLst>
            <pc:docMk/>
            <pc:sldMk cId="1335539234" sldId="386"/>
            <ac:spMk id="16" creationId="{A7CD2222-4916-4524-C0BC-967009DA843B}"/>
          </ac:spMkLst>
        </pc:spChg>
        <pc:spChg chg="mod">
          <ac:chgData name="Naughton Rachel (R0A) Manchester University NHS FT" userId="ea01823d-cd8d-4f59-bf48-3fb5daab31d8" providerId="ADAL" clId="{AD074A6B-8167-4368-86A6-DE80EC129BE5}" dt="2023-10-30T12:24:53.948" v="1"/>
          <ac:spMkLst>
            <pc:docMk/>
            <pc:sldMk cId="1335539234" sldId="386"/>
            <ac:spMk id="17" creationId="{AF2A1D5F-77F5-7754-528F-C7A20037FC12}"/>
          </ac:spMkLst>
        </pc:spChg>
        <pc:spChg chg="add mod">
          <ac:chgData name="Naughton Rachel (R0A) Manchester University NHS FT" userId="ea01823d-cd8d-4f59-bf48-3fb5daab31d8" providerId="ADAL" clId="{AD074A6B-8167-4368-86A6-DE80EC129BE5}" dt="2023-10-30T12:24:53.948" v="1"/>
          <ac:spMkLst>
            <pc:docMk/>
            <pc:sldMk cId="1335539234" sldId="386"/>
            <ac:spMk id="18" creationId="{9B54DF65-CDEA-B66F-558B-46E5175E4274}"/>
          </ac:spMkLst>
        </pc:spChg>
        <pc:spChg chg="add mod">
          <ac:chgData name="Naughton Rachel (R0A) Manchester University NHS FT" userId="ea01823d-cd8d-4f59-bf48-3fb5daab31d8" providerId="ADAL" clId="{AD074A6B-8167-4368-86A6-DE80EC129BE5}" dt="2023-10-30T12:24:53.948" v="1"/>
          <ac:spMkLst>
            <pc:docMk/>
            <pc:sldMk cId="1335539234" sldId="386"/>
            <ac:spMk id="19" creationId="{25383E29-B1B4-7B51-9CD7-F8E2DEF7D28C}"/>
          </ac:spMkLst>
        </pc:spChg>
        <pc:spChg chg="mod">
          <ac:chgData name="Naughton Rachel (R0A) Manchester University NHS FT" userId="ea01823d-cd8d-4f59-bf48-3fb5daab31d8" providerId="ADAL" clId="{AD074A6B-8167-4368-86A6-DE80EC129BE5}" dt="2023-10-30T12:24:53.948" v="1"/>
          <ac:spMkLst>
            <pc:docMk/>
            <pc:sldMk cId="1335539234" sldId="386"/>
            <ac:spMk id="21" creationId="{F34C34B4-38B8-A863-F696-4358E2762300}"/>
          </ac:spMkLst>
        </pc:spChg>
        <pc:spChg chg="add mod">
          <ac:chgData name="Naughton Rachel (R0A) Manchester University NHS FT" userId="ea01823d-cd8d-4f59-bf48-3fb5daab31d8" providerId="ADAL" clId="{AD074A6B-8167-4368-86A6-DE80EC129BE5}" dt="2023-10-30T12:24:53.948" v="1"/>
          <ac:spMkLst>
            <pc:docMk/>
            <pc:sldMk cId="1335539234" sldId="386"/>
            <ac:spMk id="23" creationId="{2FFE18FA-52A5-6CB7-EF12-017A6342A435}"/>
          </ac:spMkLst>
        </pc:spChg>
        <pc:spChg chg="add mod">
          <ac:chgData name="Naughton Rachel (R0A) Manchester University NHS FT" userId="ea01823d-cd8d-4f59-bf48-3fb5daab31d8" providerId="ADAL" clId="{AD074A6B-8167-4368-86A6-DE80EC129BE5}" dt="2023-10-30T12:24:53.948" v="1"/>
          <ac:spMkLst>
            <pc:docMk/>
            <pc:sldMk cId="1335539234" sldId="386"/>
            <ac:spMk id="24" creationId="{F9D0DC7D-1498-F854-7E0F-C002701DCEE2}"/>
          </ac:spMkLst>
        </pc:spChg>
        <pc:spChg chg="add mod">
          <ac:chgData name="Naughton Rachel (R0A) Manchester University NHS FT" userId="ea01823d-cd8d-4f59-bf48-3fb5daab31d8" providerId="ADAL" clId="{AD074A6B-8167-4368-86A6-DE80EC129BE5}" dt="2023-10-30T12:24:53.948" v="1"/>
          <ac:spMkLst>
            <pc:docMk/>
            <pc:sldMk cId="1335539234" sldId="386"/>
            <ac:spMk id="25" creationId="{C0F9E4CC-7B9B-299F-3EBD-6D68BD705773}"/>
          </ac:spMkLst>
        </pc:spChg>
        <pc:grpChg chg="add mod">
          <ac:chgData name="Naughton Rachel (R0A) Manchester University NHS FT" userId="ea01823d-cd8d-4f59-bf48-3fb5daab31d8" providerId="ADAL" clId="{AD074A6B-8167-4368-86A6-DE80EC129BE5}" dt="2023-10-30T12:24:53.948" v="1"/>
          <ac:grpSpMkLst>
            <pc:docMk/>
            <pc:sldMk cId="1335539234" sldId="386"/>
            <ac:grpSpMk id="2" creationId="{BB4B24C0-C85D-7D33-622F-2D6861B3ACBA}"/>
          </ac:grpSpMkLst>
        </pc:grpChg>
        <pc:grpChg chg="add mod">
          <ac:chgData name="Naughton Rachel (R0A) Manchester University NHS FT" userId="ea01823d-cd8d-4f59-bf48-3fb5daab31d8" providerId="ADAL" clId="{AD074A6B-8167-4368-86A6-DE80EC129BE5}" dt="2023-10-30T12:24:53.948" v="1"/>
          <ac:grpSpMkLst>
            <pc:docMk/>
            <pc:sldMk cId="1335539234" sldId="386"/>
            <ac:grpSpMk id="6" creationId="{CA4ECA6F-41AF-4D86-5E05-0EBB35B64F80}"/>
          </ac:grpSpMkLst>
        </pc:grpChg>
        <pc:grpChg chg="add mod">
          <ac:chgData name="Naughton Rachel (R0A) Manchester University NHS FT" userId="ea01823d-cd8d-4f59-bf48-3fb5daab31d8" providerId="ADAL" clId="{AD074A6B-8167-4368-86A6-DE80EC129BE5}" dt="2023-10-30T12:24:53.948" v="1"/>
          <ac:grpSpMkLst>
            <pc:docMk/>
            <pc:sldMk cId="1335539234" sldId="386"/>
            <ac:grpSpMk id="11" creationId="{944124BD-EB51-0B1D-3609-917C3A155E00}"/>
          </ac:grpSpMkLst>
        </pc:grpChg>
        <pc:grpChg chg="add mod">
          <ac:chgData name="Naughton Rachel (R0A) Manchester University NHS FT" userId="ea01823d-cd8d-4f59-bf48-3fb5daab31d8" providerId="ADAL" clId="{AD074A6B-8167-4368-86A6-DE80EC129BE5}" dt="2023-10-30T12:24:53.948" v="1"/>
          <ac:grpSpMkLst>
            <pc:docMk/>
            <pc:sldMk cId="1335539234" sldId="386"/>
            <ac:grpSpMk id="15" creationId="{0C79D059-0ADD-2C40-755B-C8C2588C448E}"/>
          </ac:grpSpMkLst>
        </pc:grpChg>
        <pc:grpChg chg="add mod">
          <ac:chgData name="Naughton Rachel (R0A) Manchester University NHS FT" userId="ea01823d-cd8d-4f59-bf48-3fb5daab31d8" providerId="ADAL" clId="{AD074A6B-8167-4368-86A6-DE80EC129BE5}" dt="2023-10-30T12:24:53.948" v="1"/>
          <ac:grpSpMkLst>
            <pc:docMk/>
            <pc:sldMk cId="1335539234" sldId="386"/>
            <ac:grpSpMk id="20" creationId="{77D78857-7081-B7D9-8B41-0A6F6D99A72E}"/>
          </ac:grpSpMkLst>
        </pc:grpChg>
        <pc:picChg chg="add mod">
          <ac:chgData name="Naughton Rachel (R0A) Manchester University NHS FT" userId="ea01823d-cd8d-4f59-bf48-3fb5daab31d8" providerId="ADAL" clId="{AD074A6B-8167-4368-86A6-DE80EC129BE5}" dt="2023-10-30T12:24:53.948" v="1"/>
          <ac:picMkLst>
            <pc:docMk/>
            <pc:sldMk cId="1335539234" sldId="386"/>
            <ac:picMk id="10" creationId="{1BDA3132-E0ED-DFB5-5B4B-B42F114733F3}"/>
          </ac:picMkLst>
        </pc:picChg>
        <pc:picChg chg="mod">
          <ac:chgData name="Naughton Rachel (R0A) Manchester University NHS FT" userId="ea01823d-cd8d-4f59-bf48-3fb5daab31d8" providerId="ADAL" clId="{AD074A6B-8167-4368-86A6-DE80EC129BE5}" dt="2023-10-30T12:24:53.948" v="1"/>
          <ac:picMkLst>
            <pc:docMk/>
            <pc:sldMk cId="1335539234" sldId="386"/>
            <ac:picMk id="22" creationId="{910758D5-0BEF-9A18-C07A-0C54C8892CB5}"/>
          </ac:picMkLst>
        </pc:picChg>
        <pc:picChg chg="add mod">
          <ac:chgData name="Naughton Rachel (R0A) Manchester University NHS FT" userId="ea01823d-cd8d-4f59-bf48-3fb5daab31d8" providerId="ADAL" clId="{AD074A6B-8167-4368-86A6-DE80EC129BE5}" dt="2023-10-30T12:25:08.647" v="20" actId="1036"/>
          <ac:picMkLst>
            <pc:docMk/>
            <pc:sldMk cId="1335539234" sldId="386"/>
            <ac:picMk id="26" creationId="{FD22E0DE-CDBC-38EC-D42B-08D4D6E625B5}"/>
          </ac:picMkLst>
        </pc:picChg>
        <pc:cxnChg chg="add mod">
          <ac:chgData name="Naughton Rachel (R0A) Manchester University NHS FT" userId="ea01823d-cd8d-4f59-bf48-3fb5daab31d8" providerId="ADAL" clId="{AD074A6B-8167-4368-86A6-DE80EC129BE5}" dt="2023-10-30T12:24:53.948" v="1"/>
          <ac:cxnSpMkLst>
            <pc:docMk/>
            <pc:sldMk cId="1335539234" sldId="386"/>
            <ac:cxnSpMk id="27" creationId="{D8DFD291-0A53-8A32-0888-8DC5C717CDF4}"/>
          </ac:cxnSpMkLst>
        </pc:cxnChg>
        <pc:cxnChg chg="add mod">
          <ac:chgData name="Naughton Rachel (R0A) Manchester University NHS FT" userId="ea01823d-cd8d-4f59-bf48-3fb5daab31d8" providerId="ADAL" clId="{AD074A6B-8167-4368-86A6-DE80EC129BE5}" dt="2023-10-30T12:24:53.948" v="1"/>
          <ac:cxnSpMkLst>
            <pc:docMk/>
            <pc:sldMk cId="1335539234" sldId="386"/>
            <ac:cxnSpMk id="28" creationId="{FC260DC8-9EFC-4589-BC25-69720FE43BBD}"/>
          </ac:cxnSpMkLst>
        </pc:cxnChg>
        <pc:cxnChg chg="add mod">
          <ac:chgData name="Naughton Rachel (R0A) Manchester University NHS FT" userId="ea01823d-cd8d-4f59-bf48-3fb5daab31d8" providerId="ADAL" clId="{AD074A6B-8167-4368-86A6-DE80EC129BE5}" dt="2023-10-30T12:25:08.647" v="20" actId="1036"/>
          <ac:cxnSpMkLst>
            <pc:docMk/>
            <pc:sldMk cId="1335539234" sldId="386"/>
            <ac:cxnSpMk id="29" creationId="{271FAF80-F0C1-A9D6-7F8B-BE6782021BA4}"/>
          </ac:cxnSpMkLst>
        </pc:cxnChg>
        <pc:cxnChg chg="add mod">
          <ac:chgData name="Naughton Rachel (R0A) Manchester University NHS FT" userId="ea01823d-cd8d-4f59-bf48-3fb5daab31d8" providerId="ADAL" clId="{AD074A6B-8167-4368-86A6-DE80EC129BE5}" dt="2023-10-30T12:24:53.948" v="1"/>
          <ac:cxnSpMkLst>
            <pc:docMk/>
            <pc:sldMk cId="1335539234" sldId="386"/>
            <ac:cxnSpMk id="30" creationId="{AC4FD643-9741-9CC5-5F65-D45234AEAB86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B47896-7015-4DE4-A42A-245280DBF56C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C970AE7-F858-48B4-ABA0-7673E9313D4C}">
      <dgm:prSet phldrT="[Text]" custT="1"/>
      <dgm:spPr/>
      <dgm:t>
        <a:bodyPr/>
        <a:lstStyle/>
        <a:p>
          <a:r>
            <a:rPr lang="en-GB" sz="2800" b="1">
              <a:latin typeface="+mj-lt"/>
              <a:ea typeface="Verdana" panose="020B0604030504040204" pitchFamily="34" charset="0"/>
            </a:rPr>
            <a:t>Infectious Sciences (Microbiology, Virology and Mycology)</a:t>
          </a:r>
        </a:p>
      </dgm:t>
    </dgm:pt>
    <dgm:pt modelId="{685EDA67-E49F-46A8-A274-87C7CD0DFA8C}" type="parTrans" cxnId="{E4C602DC-2F8E-4CD3-8D30-3C38E93753B7}">
      <dgm:prSet/>
      <dgm:spPr/>
      <dgm:t>
        <a:bodyPr/>
        <a:lstStyle/>
        <a:p>
          <a:endParaRPr lang="en-GB" sz="2800" b="1">
            <a:latin typeface="+mj-lt"/>
            <a:ea typeface="Verdana" panose="020B0604030504040204" pitchFamily="34" charset="0"/>
          </a:endParaRPr>
        </a:p>
      </dgm:t>
    </dgm:pt>
    <dgm:pt modelId="{D03874EB-15FD-4875-B20F-2CCA0892B7B3}" type="sibTrans" cxnId="{E4C602DC-2F8E-4CD3-8D30-3C38E93753B7}">
      <dgm:prSet/>
      <dgm:spPr/>
      <dgm:t>
        <a:bodyPr/>
        <a:lstStyle/>
        <a:p>
          <a:endParaRPr lang="en-GB" sz="2800" b="1">
            <a:latin typeface="+mj-lt"/>
            <a:ea typeface="Verdana" panose="020B0604030504040204" pitchFamily="34" charset="0"/>
          </a:endParaRPr>
        </a:p>
      </dgm:t>
    </dgm:pt>
    <dgm:pt modelId="{40A89B8C-6391-4D5A-A618-04A4EDD4EA94}">
      <dgm:prSet phldrT="[Text]" custT="1"/>
      <dgm:spPr/>
      <dgm:t>
        <a:bodyPr/>
        <a:lstStyle/>
        <a:p>
          <a:r>
            <a:rPr lang="en-GB" sz="2800" b="1">
              <a:latin typeface="+mj-lt"/>
              <a:ea typeface="Verdana" panose="020B0604030504040204" pitchFamily="34" charset="0"/>
            </a:rPr>
            <a:t>Immunology</a:t>
          </a:r>
        </a:p>
      </dgm:t>
    </dgm:pt>
    <dgm:pt modelId="{14D5DCC8-97FE-47BF-A07A-D6E076EB23B7}" type="parTrans" cxnId="{615DE2E9-84A3-4018-B3FC-16D4C47D95E4}">
      <dgm:prSet/>
      <dgm:spPr/>
      <dgm:t>
        <a:bodyPr/>
        <a:lstStyle/>
        <a:p>
          <a:endParaRPr lang="en-GB" sz="2800" b="1">
            <a:latin typeface="+mj-lt"/>
            <a:ea typeface="Verdana" panose="020B0604030504040204" pitchFamily="34" charset="0"/>
          </a:endParaRPr>
        </a:p>
      </dgm:t>
    </dgm:pt>
    <dgm:pt modelId="{A799D3FF-FD70-4840-A942-5C32038417A5}" type="sibTrans" cxnId="{615DE2E9-84A3-4018-B3FC-16D4C47D95E4}">
      <dgm:prSet/>
      <dgm:spPr/>
      <dgm:t>
        <a:bodyPr/>
        <a:lstStyle/>
        <a:p>
          <a:endParaRPr lang="en-GB" sz="2800" b="1">
            <a:latin typeface="+mj-lt"/>
            <a:ea typeface="Verdana" panose="020B0604030504040204" pitchFamily="34" charset="0"/>
          </a:endParaRPr>
        </a:p>
      </dgm:t>
    </dgm:pt>
    <dgm:pt modelId="{BC85CCF6-BD91-4312-ACE7-2B7EF20EBD47}">
      <dgm:prSet phldrT="[Text]" custT="1"/>
      <dgm:spPr/>
      <dgm:t>
        <a:bodyPr/>
        <a:lstStyle/>
        <a:p>
          <a:r>
            <a:rPr lang="en-GB" sz="2800" b="1">
              <a:latin typeface="+mj-lt"/>
              <a:ea typeface="Verdana" panose="020B0604030504040204" pitchFamily="34" charset="0"/>
            </a:rPr>
            <a:t>Biochemistry</a:t>
          </a:r>
        </a:p>
      </dgm:t>
    </dgm:pt>
    <dgm:pt modelId="{E2683C8D-219C-4755-9A57-082A6AEDF1A5}" type="parTrans" cxnId="{ED71150C-C108-4670-97DE-5C60CB6C123B}">
      <dgm:prSet/>
      <dgm:spPr/>
      <dgm:t>
        <a:bodyPr/>
        <a:lstStyle/>
        <a:p>
          <a:endParaRPr lang="en-GB" sz="2800" b="1">
            <a:latin typeface="+mj-lt"/>
            <a:ea typeface="Verdana" panose="020B0604030504040204" pitchFamily="34" charset="0"/>
          </a:endParaRPr>
        </a:p>
      </dgm:t>
    </dgm:pt>
    <dgm:pt modelId="{62E815E2-0F49-4323-9365-2DF1E22C476F}" type="sibTrans" cxnId="{ED71150C-C108-4670-97DE-5C60CB6C123B}">
      <dgm:prSet/>
      <dgm:spPr/>
      <dgm:t>
        <a:bodyPr/>
        <a:lstStyle/>
        <a:p>
          <a:endParaRPr lang="en-GB" sz="2800" b="1">
            <a:latin typeface="+mj-lt"/>
            <a:ea typeface="Verdana" panose="020B0604030504040204" pitchFamily="34" charset="0"/>
          </a:endParaRPr>
        </a:p>
      </dgm:t>
    </dgm:pt>
    <dgm:pt modelId="{573266C0-1E5A-4ADF-BA67-F4E1A463BB41}">
      <dgm:prSet phldrT="[Text]" custT="1"/>
      <dgm:spPr/>
      <dgm:t>
        <a:bodyPr/>
        <a:lstStyle/>
        <a:p>
          <a:r>
            <a:rPr lang="en-GB" sz="2800" b="1">
              <a:latin typeface="+mj-lt"/>
              <a:ea typeface="Verdana" panose="020B0604030504040204" pitchFamily="34" charset="0"/>
            </a:rPr>
            <a:t>Cellular Pathology</a:t>
          </a:r>
        </a:p>
      </dgm:t>
    </dgm:pt>
    <dgm:pt modelId="{6B95D2C4-2D16-4BCD-B30E-A0921EA9ABB3}" type="parTrans" cxnId="{8C9430E1-91F6-4FB2-BAEF-13B8BCAF51A5}">
      <dgm:prSet/>
      <dgm:spPr/>
      <dgm:t>
        <a:bodyPr/>
        <a:lstStyle/>
        <a:p>
          <a:endParaRPr lang="en-GB" sz="2800" b="1">
            <a:latin typeface="+mj-lt"/>
            <a:ea typeface="Verdana" panose="020B0604030504040204" pitchFamily="34" charset="0"/>
          </a:endParaRPr>
        </a:p>
      </dgm:t>
    </dgm:pt>
    <dgm:pt modelId="{506B1E9E-0699-4932-B224-8BA65022813E}" type="sibTrans" cxnId="{8C9430E1-91F6-4FB2-BAEF-13B8BCAF51A5}">
      <dgm:prSet/>
      <dgm:spPr/>
      <dgm:t>
        <a:bodyPr/>
        <a:lstStyle/>
        <a:p>
          <a:endParaRPr lang="en-GB" sz="2800" b="1">
            <a:latin typeface="+mj-lt"/>
            <a:ea typeface="Verdana" panose="020B0604030504040204" pitchFamily="34" charset="0"/>
          </a:endParaRPr>
        </a:p>
      </dgm:t>
    </dgm:pt>
    <dgm:pt modelId="{7FC50B6E-63FA-459F-A23D-969259A0EF68}">
      <dgm:prSet phldrT="[Text]" custT="1"/>
      <dgm:spPr/>
      <dgm:t>
        <a:bodyPr/>
        <a:lstStyle/>
        <a:p>
          <a:r>
            <a:rPr lang="en-GB" sz="2800" b="1">
              <a:latin typeface="+mj-lt"/>
              <a:ea typeface="Verdana" panose="020B0604030504040204" pitchFamily="34" charset="0"/>
            </a:rPr>
            <a:t>Haematology</a:t>
          </a:r>
        </a:p>
      </dgm:t>
    </dgm:pt>
    <dgm:pt modelId="{6EB8D0F3-409A-4BB7-9B3A-87C7026C4399}" type="parTrans" cxnId="{0C9F885A-71C9-4AAD-A871-FA72C152ACC7}">
      <dgm:prSet/>
      <dgm:spPr/>
      <dgm:t>
        <a:bodyPr/>
        <a:lstStyle/>
        <a:p>
          <a:endParaRPr lang="en-GB" sz="2800" b="1">
            <a:latin typeface="+mj-lt"/>
            <a:ea typeface="Verdana" panose="020B0604030504040204" pitchFamily="34" charset="0"/>
          </a:endParaRPr>
        </a:p>
      </dgm:t>
    </dgm:pt>
    <dgm:pt modelId="{498C4663-7C84-4BF7-891B-E334896D0D9B}" type="sibTrans" cxnId="{0C9F885A-71C9-4AAD-A871-FA72C152ACC7}">
      <dgm:prSet/>
      <dgm:spPr/>
      <dgm:t>
        <a:bodyPr/>
        <a:lstStyle/>
        <a:p>
          <a:endParaRPr lang="en-GB" sz="2800" b="1">
            <a:latin typeface="+mj-lt"/>
            <a:ea typeface="Verdana" panose="020B0604030504040204" pitchFamily="34" charset="0"/>
          </a:endParaRPr>
        </a:p>
      </dgm:t>
    </dgm:pt>
    <dgm:pt modelId="{38941DB9-FD61-44B2-98E7-B5CF86BFCCF5}" type="pres">
      <dgm:prSet presAssocID="{2AB47896-7015-4DE4-A42A-245280DBF56C}" presName="diagram" presStyleCnt="0">
        <dgm:presLayoutVars>
          <dgm:dir/>
          <dgm:resizeHandles val="exact"/>
        </dgm:presLayoutVars>
      </dgm:prSet>
      <dgm:spPr/>
    </dgm:pt>
    <dgm:pt modelId="{EB318ADB-FD97-498C-B030-206FB5727D9F}" type="pres">
      <dgm:prSet presAssocID="{5C970AE7-F858-48B4-ABA0-7673E9313D4C}" presName="node" presStyleLbl="node1" presStyleIdx="0" presStyleCnt="5">
        <dgm:presLayoutVars>
          <dgm:bulletEnabled val="1"/>
        </dgm:presLayoutVars>
      </dgm:prSet>
      <dgm:spPr/>
    </dgm:pt>
    <dgm:pt modelId="{8D609498-9809-4CBA-A719-88AADD20840C}" type="pres">
      <dgm:prSet presAssocID="{D03874EB-15FD-4875-B20F-2CCA0892B7B3}" presName="sibTrans" presStyleCnt="0"/>
      <dgm:spPr/>
    </dgm:pt>
    <dgm:pt modelId="{07324EAF-1172-4514-B8EA-15E94B5004B7}" type="pres">
      <dgm:prSet presAssocID="{40A89B8C-6391-4D5A-A618-04A4EDD4EA94}" presName="node" presStyleLbl="node1" presStyleIdx="1" presStyleCnt="5">
        <dgm:presLayoutVars>
          <dgm:bulletEnabled val="1"/>
        </dgm:presLayoutVars>
      </dgm:prSet>
      <dgm:spPr/>
    </dgm:pt>
    <dgm:pt modelId="{09067F0B-41BC-4EC8-92CA-74F2716132B3}" type="pres">
      <dgm:prSet presAssocID="{A799D3FF-FD70-4840-A942-5C32038417A5}" presName="sibTrans" presStyleCnt="0"/>
      <dgm:spPr/>
    </dgm:pt>
    <dgm:pt modelId="{78394931-BCA8-4A8C-9631-9E2161A8A289}" type="pres">
      <dgm:prSet presAssocID="{7FC50B6E-63FA-459F-A23D-969259A0EF68}" presName="node" presStyleLbl="node1" presStyleIdx="2" presStyleCnt="5">
        <dgm:presLayoutVars>
          <dgm:bulletEnabled val="1"/>
        </dgm:presLayoutVars>
      </dgm:prSet>
      <dgm:spPr/>
    </dgm:pt>
    <dgm:pt modelId="{B909B35A-C693-48F6-A2B5-03054C4BE87A}" type="pres">
      <dgm:prSet presAssocID="{498C4663-7C84-4BF7-891B-E334896D0D9B}" presName="sibTrans" presStyleCnt="0"/>
      <dgm:spPr/>
    </dgm:pt>
    <dgm:pt modelId="{39E35F93-F5C8-420E-9C02-60E27B42D868}" type="pres">
      <dgm:prSet presAssocID="{BC85CCF6-BD91-4312-ACE7-2B7EF20EBD47}" presName="node" presStyleLbl="node1" presStyleIdx="3" presStyleCnt="5">
        <dgm:presLayoutVars>
          <dgm:bulletEnabled val="1"/>
        </dgm:presLayoutVars>
      </dgm:prSet>
      <dgm:spPr/>
    </dgm:pt>
    <dgm:pt modelId="{DFE7C30D-CB8F-440A-BD3E-1CC5C4702FF5}" type="pres">
      <dgm:prSet presAssocID="{62E815E2-0F49-4323-9365-2DF1E22C476F}" presName="sibTrans" presStyleCnt="0"/>
      <dgm:spPr/>
    </dgm:pt>
    <dgm:pt modelId="{EA15CDFF-A891-44AB-8386-CEA9F0595605}" type="pres">
      <dgm:prSet presAssocID="{573266C0-1E5A-4ADF-BA67-F4E1A463BB41}" presName="node" presStyleLbl="node1" presStyleIdx="4" presStyleCnt="5">
        <dgm:presLayoutVars>
          <dgm:bulletEnabled val="1"/>
        </dgm:presLayoutVars>
      </dgm:prSet>
      <dgm:spPr/>
    </dgm:pt>
  </dgm:ptLst>
  <dgm:cxnLst>
    <dgm:cxn modelId="{ED71150C-C108-4670-97DE-5C60CB6C123B}" srcId="{2AB47896-7015-4DE4-A42A-245280DBF56C}" destId="{BC85CCF6-BD91-4312-ACE7-2B7EF20EBD47}" srcOrd="3" destOrd="0" parTransId="{E2683C8D-219C-4755-9A57-082A6AEDF1A5}" sibTransId="{62E815E2-0F49-4323-9365-2DF1E22C476F}"/>
    <dgm:cxn modelId="{6205CD19-6643-4811-99DC-F0E13FE396FF}" type="presOf" srcId="{40A89B8C-6391-4D5A-A618-04A4EDD4EA94}" destId="{07324EAF-1172-4514-B8EA-15E94B5004B7}" srcOrd="0" destOrd="0" presId="urn:microsoft.com/office/officeart/2005/8/layout/default"/>
    <dgm:cxn modelId="{94EC843D-9674-48E6-B4E7-377DC134ABE2}" type="presOf" srcId="{BC85CCF6-BD91-4312-ACE7-2B7EF20EBD47}" destId="{39E35F93-F5C8-420E-9C02-60E27B42D868}" srcOrd="0" destOrd="0" presId="urn:microsoft.com/office/officeart/2005/8/layout/default"/>
    <dgm:cxn modelId="{43CD9051-1B10-4763-813A-7E9CC2E037A2}" type="presOf" srcId="{2AB47896-7015-4DE4-A42A-245280DBF56C}" destId="{38941DB9-FD61-44B2-98E7-B5CF86BFCCF5}" srcOrd="0" destOrd="0" presId="urn:microsoft.com/office/officeart/2005/8/layout/default"/>
    <dgm:cxn modelId="{39573473-FB61-4911-8FCC-A33F354503C5}" type="presOf" srcId="{5C970AE7-F858-48B4-ABA0-7673E9313D4C}" destId="{EB318ADB-FD97-498C-B030-206FB5727D9F}" srcOrd="0" destOrd="0" presId="urn:microsoft.com/office/officeart/2005/8/layout/default"/>
    <dgm:cxn modelId="{A3127A56-E1A6-4688-A209-4BE7B101729A}" type="presOf" srcId="{573266C0-1E5A-4ADF-BA67-F4E1A463BB41}" destId="{EA15CDFF-A891-44AB-8386-CEA9F0595605}" srcOrd="0" destOrd="0" presId="urn:microsoft.com/office/officeart/2005/8/layout/default"/>
    <dgm:cxn modelId="{0C9F885A-71C9-4AAD-A871-FA72C152ACC7}" srcId="{2AB47896-7015-4DE4-A42A-245280DBF56C}" destId="{7FC50B6E-63FA-459F-A23D-969259A0EF68}" srcOrd="2" destOrd="0" parTransId="{6EB8D0F3-409A-4BB7-9B3A-87C7026C4399}" sibTransId="{498C4663-7C84-4BF7-891B-E334896D0D9B}"/>
    <dgm:cxn modelId="{1065D686-F472-407B-8AFA-0DE83388914D}" type="presOf" srcId="{7FC50B6E-63FA-459F-A23D-969259A0EF68}" destId="{78394931-BCA8-4A8C-9631-9E2161A8A289}" srcOrd="0" destOrd="0" presId="urn:microsoft.com/office/officeart/2005/8/layout/default"/>
    <dgm:cxn modelId="{E4C602DC-2F8E-4CD3-8D30-3C38E93753B7}" srcId="{2AB47896-7015-4DE4-A42A-245280DBF56C}" destId="{5C970AE7-F858-48B4-ABA0-7673E9313D4C}" srcOrd="0" destOrd="0" parTransId="{685EDA67-E49F-46A8-A274-87C7CD0DFA8C}" sibTransId="{D03874EB-15FD-4875-B20F-2CCA0892B7B3}"/>
    <dgm:cxn modelId="{8C9430E1-91F6-4FB2-BAEF-13B8BCAF51A5}" srcId="{2AB47896-7015-4DE4-A42A-245280DBF56C}" destId="{573266C0-1E5A-4ADF-BA67-F4E1A463BB41}" srcOrd="4" destOrd="0" parTransId="{6B95D2C4-2D16-4BCD-B30E-A0921EA9ABB3}" sibTransId="{506B1E9E-0699-4932-B224-8BA65022813E}"/>
    <dgm:cxn modelId="{615DE2E9-84A3-4018-B3FC-16D4C47D95E4}" srcId="{2AB47896-7015-4DE4-A42A-245280DBF56C}" destId="{40A89B8C-6391-4D5A-A618-04A4EDD4EA94}" srcOrd="1" destOrd="0" parTransId="{14D5DCC8-97FE-47BF-A07A-D6E076EB23B7}" sibTransId="{A799D3FF-FD70-4840-A942-5C32038417A5}"/>
    <dgm:cxn modelId="{9FA07C2C-A444-4C88-B974-93BC3E2286DB}" type="presParOf" srcId="{38941DB9-FD61-44B2-98E7-B5CF86BFCCF5}" destId="{EB318ADB-FD97-498C-B030-206FB5727D9F}" srcOrd="0" destOrd="0" presId="urn:microsoft.com/office/officeart/2005/8/layout/default"/>
    <dgm:cxn modelId="{319C6CDB-204C-42F0-8C05-898CFECF06DC}" type="presParOf" srcId="{38941DB9-FD61-44B2-98E7-B5CF86BFCCF5}" destId="{8D609498-9809-4CBA-A719-88AADD20840C}" srcOrd="1" destOrd="0" presId="urn:microsoft.com/office/officeart/2005/8/layout/default"/>
    <dgm:cxn modelId="{9CAC2A50-2A81-43BB-AF0E-D24D2E5CD512}" type="presParOf" srcId="{38941DB9-FD61-44B2-98E7-B5CF86BFCCF5}" destId="{07324EAF-1172-4514-B8EA-15E94B5004B7}" srcOrd="2" destOrd="0" presId="urn:microsoft.com/office/officeart/2005/8/layout/default"/>
    <dgm:cxn modelId="{24DB03B7-869E-4B5F-A295-A4A4C0726E3D}" type="presParOf" srcId="{38941DB9-FD61-44B2-98E7-B5CF86BFCCF5}" destId="{09067F0B-41BC-4EC8-92CA-74F2716132B3}" srcOrd="3" destOrd="0" presId="urn:microsoft.com/office/officeart/2005/8/layout/default"/>
    <dgm:cxn modelId="{BAA7CEB0-7834-445D-8160-2D6BBF2D8C3F}" type="presParOf" srcId="{38941DB9-FD61-44B2-98E7-B5CF86BFCCF5}" destId="{78394931-BCA8-4A8C-9631-9E2161A8A289}" srcOrd="4" destOrd="0" presId="urn:microsoft.com/office/officeart/2005/8/layout/default"/>
    <dgm:cxn modelId="{C8335842-341B-46DB-AA30-31C1846833CE}" type="presParOf" srcId="{38941DB9-FD61-44B2-98E7-B5CF86BFCCF5}" destId="{B909B35A-C693-48F6-A2B5-03054C4BE87A}" srcOrd="5" destOrd="0" presId="urn:microsoft.com/office/officeart/2005/8/layout/default"/>
    <dgm:cxn modelId="{A0C52E54-DE6C-4E06-BCFE-B66B6EFDC86E}" type="presParOf" srcId="{38941DB9-FD61-44B2-98E7-B5CF86BFCCF5}" destId="{39E35F93-F5C8-420E-9C02-60E27B42D868}" srcOrd="6" destOrd="0" presId="urn:microsoft.com/office/officeart/2005/8/layout/default"/>
    <dgm:cxn modelId="{BB357B8D-7DF1-4690-9CDB-5D2D0E5A7D4C}" type="presParOf" srcId="{38941DB9-FD61-44B2-98E7-B5CF86BFCCF5}" destId="{DFE7C30D-CB8F-440A-BD3E-1CC5C4702FF5}" srcOrd="7" destOrd="0" presId="urn:microsoft.com/office/officeart/2005/8/layout/default"/>
    <dgm:cxn modelId="{7C893091-D25B-478C-95B9-34E8A9F14E34}" type="presParOf" srcId="{38941DB9-FD61-44B2-98E7-B5CF86BFCCF5}" destId="{EA15CDFF-A891-44AB-8386-CEA9F059560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D18A4A-33A5-46B5-8A72-0D0662E80A75}" type="doc">
      <dgm:prSet loTypeId="urn:microsoft.com/office/officeart/2005/8/layout/cycle6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CDB3DBD-A83C-4DC8-B9ED-C11DE1B042E4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b="0" i="0" dirty="0"/>
            <a:t>Workforce Innovator of the Year nomination</a:t>
          </a:r>
          <a:r>
            <a:rPr lang="en-US" b="0" i="0" dirty="0"/>
            <a:t>​</a:t>
          </a:r>
          <a:r>
            <a:rPr lang="en-GB" b="0" i="0" dirty="0"/>
            <a:t>​</a:t>
          </a:r>
          <a:endParaRPr lang="en-GB" dirty="0"/>
        </a:p>
      </dgm:t>
    </dgm:pt>
    <dgm:pt modelId="{FCCA0C88-F5AE-4ADF-A053-613E063930AD}" type="parTrans" cxnId="{A82393E7-61B5-47B0-937D-AD593A63E865}">
      <dgm:prSet/>
      <dgm:spPr/>
      <dgm:t>
        <a:bodyPr/>
        <a:lstStyle/>
        <a:p>
          <a:endParaRPr lang="en-GB"/>
        </a:p>
      </dgm:t>
    </dgm:pt>
    <dgm:pt modelId="{4C57C796-0ACD-4998-8F19-32A52399488C}" type="sibTrans" cxnId="{A82393E7-61B5-47B0-937D-AD593A63E865}">
      <dgm:prSet/>
      <dgm:spPr/>
      <dgm:t>
        <a:bodyPr/>
        <a:lstStyle/>
        <a:p>
          <a:endParaRPr lang="en-GB"/>
        </a:p>
      </dgm:t>
    </dgm:pt>
    <dgm:pt modelId="{DD0799E0-B5E2-45F6-A44C-5EB8F71346EF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b="0" i="0" dirty="0"/>
            <a:t>Vaccine clinic rollout</a:t>
          </a:r>
          <a:r>
            <a:rPr lang="en-US" b="0" i="0" dirty="0"/>
            <a:t>​</a:t>
          </a:r>
        </a:p>
      </dgm:t>
    </dgm:pt>
    <dgm:pt modelId="{80667992-B29B-44AB-A03D-F6F51848FC81}" type="parTrans" cxnId="{49FE04A8-5905-4D51-A635-22A8A8B8B5A6}">
      <dgm:prSet/>
      <dgm:spPr/>
      <dgm:t>
        <a:bodyPr/>
        <a:lstStyle/>
        <a:p>
          <a:endParaRPr lang="en-GB"/>
        </a:p>
      </dgm:t>
    </dgm:pt>
    <dgm:pt modelId="{BB2461AF-9799-410C-A8FB-C72886BABDEA}" type="sibTrans" cxnId="{49FE04A8-5905-4D51-A635-22A8A8B8B5A6}">
      <dgm:prSet/>
      <dgm:spPr/>
      <dgm:t>
        <a:bodyPr/>
        <a:lstStyle/>
        <a:p>
          <a:endParaRPr lang="en-GB"/>
        </a:p>
      </dgm:t>
    </dgm:pt>
    <dgm:pt modelId="{233D5CAF-DF4A-4F9A-BE6E-42D19E91DB4D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b="0" i="0"/>
            <a:t>Click and collect service​</a:t>
          </a:r>
        </a:p>
      </dgm:t>
    </dgm:pt>
    <dgm:pt modelId="{BC910F98-5E11-43E3-909D-613B56B7D585}" type="parTrans" cxnId="{D29B3A12-3FB0-40EB-8F45-06FC360D0D43}">
      <dgm:prSet/>
      <dgm:spPr/>
      <dgm:t>
        <a:bodyPr/>
        <a:lstStyle/>
        <a:p>
          <a:endParaRPr lang="en-GB"/>
        </a:p>
      </dgm:t>
    </dgm:pt>
    <dgm:pt modelId="{794F02D9-7B4D-407A-B0BE-7D97D65F1132}" type="sibTrans" cxnId="{D29B3A12-3FB0-40EB-8F45-06FC360D0D43}">
      <dgm:prSet/>
      <dgm:spPr/>
      <dgm:t>
        <a:bodyPr/>
        <a:lstStyle/>
        <a:p>
          <a:endParaRPr lang="en-GB"/>
        </a:p>
      </dgm:t>
    </dgm:pt>
    <dgm:pt modelId="{50050B93-AFE7-4898-9B58-EC4EA7178A79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b="0" i="0" dirty="0"/>
            <a:t>Apprentice development up to level 6</a:t>
          </a:r>
          <a:r>
            <a:rPr lang="en-US" b="0" i="0" dirty="0"/>
            <a:t>​</a:t>
          </a:r>
        </a:p>
      </dgm:t>
    </dgm:pt>
    <dgm:pt modelId="{2C64027C-B592-4028-979B-D3D67ECF9A55}" type="parTrans" cxnId="{B4EC4FDA-E295-4662-8C7E-0696E24E7B1D}">
      <dgm:prSet/>
      <dgm:spPr/>
      <dgm:t>
        <a:bodyPr/>
        <a:lstStyle/>
        <a:p>
          <a:endParaRPr lang="en-GB"/>
        </a:p>
      </dgm:t>
    </dgm:pt>
    <dgm:pt modelId="{F1018F78-1A45-4646-B927-15CCF62DA8A1}" type="sibTrans" cxnId="{B4EC4FDA-E295-4662-8C7E-0696E24E7B1D}">
      <dgm:prSet/>
      <dgm:spPr/>
      <dgm:t>
        <a:bodyPr/>
        <a:lstStyle/>
        <a:p>
          <a:endParaRPr lang="en-GB"/>
        </a:p>
      </dgm:t>
    </dgm:pt>
    <dgm:pt modelId="{A8EBB394-5752-4B47-BD41-B739DAFE1507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b="0" i="0"/>
            <a:t>Outpatient home delivery service</a:t>
          </a:r>
          <a:r>
            <a:rPr lang="en-US" b="0" i="0"/>
            <a:t>​</a:t>
          </a:r>
        </a:p>
      </dgm:t>
    </dgm:pt>
    <dgm:pt modelId="{4618DA56-F2A8-4B63-B6C5-B5D2C2A74DF5}" type="parTrans" cxnId="{0DD03431-EB43-4792-82DD-312653A09A6A}">
      <dgm:prSet/>
      <dgm:spPr/>
      <dgm:t>
        <a:bodyPr/>
        <a:lstStyle/>
        <a:p>
          <a:endParaRPr lang="en-GB"/>
        </a:p>
      </dgm:t>
    </dgm:pt>
    <dgm:pt modelId="{CFD4755C-28BB-499E-A8B2-9620618F0A29}" type="sibTrans" cxnId="{0DD03431-EB43-4792-82DD-312653A09A6A}">
      <dgm:prSet/>
      <dgm:spPr/>
      <dgm:t>
        <a:bodyPr/>
        <a:lstStyle/>
        <a:p>
          <a:endParaRPr lang="en-GB"/>
        </a:p>
      </dgm:t>
    </dgm:pt>
    <dgm:pt modelId="{3B2BAD48-A35F-4719-8BF8-ED5FC6EC49BA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b="0" i="0"/>
            <a:t>Gene therapy</a:t>
          </a:r>
          <a:r>
            <a:rPr lang="en-US" b="0" i="0"/>
            <a:t>​</a:t>
          </a:r>
        </a:p>
      </dgm:t>
    </dgm:pt>
    <dgm:pt modelId="{B22314DD-B33D-4ECC-8308-0606CC4751F1}" type="parTrans" cxnId="{5171170C-8CB8-45EC-B319-3956ADC8BE24}">
      <dgm:prSet/>
      <dgm:spPr/>
      <dgm:t>
        <a:bodyPr/>
        <a:lstStyle/>
        <a:p>
          <a:endParaRPr lang="en-GB"/>
        </a:p>
      </dgm:t>
    </dgm:pt>
    <dgm:pt modelId="{17E24587-81BC-412F-8DC7-8A92A61514AA}" type="sibTrans" cxnId="{5171170C-8CB8-45EC-B319-3956ADC8BE24}">
      <dgm:prSet/>
      <dgm:spPr/>
      <dgm:t>
        <a:bodyPr/>
        <a:lstStyle/>
        <a:p>
          <a:endParaRPr lang="en-GB"/>
        </a:p>
      </dgm:t>
    </dgm:pt>
    <dgm:pt modelId="{1A897FB9-4232-445D-AC71-349B262AAC69}" type="pres">
      <dgm:prSet presAssocID="{90D18A4A-33A5-46B5-8A72-0D0662E80A75}" presName="cycle" presStyleCnt="0">
        <dgm:presLayoutVars>
          <dgm:dir/>
          <dgm:resizeHandles val="exact"/>
        </dgm:presLayoutVars>
      </dgm:prSet>
      <dgm:spPr/>
    </dgm:pt>
    <dgm:pt modelId="{6F6F1FD8-F4F0-4E0A-B474-CC55A0C176CF}" type="pres">
      <dgm:prSet presAssocID="{9CDB3DBD-A83C-4DC8-B9ED-C11DE1B042E4}" presName="node" presStyleLbl="node1" presStyleIdx="0" presStyleCnt="6">
        <dgm:presLayoutVars>
          <dgm:bulletEnabled val="1"/>
        </dgm:presLayoutVars>
      </dgm:prSet>
      <dgm:spPr/>
    </dgm:pt>
    <dgm:pt modelId="{F80BAF73-28FF-4907-951E-65DA177AC65B}" type="pres">
      <dgm:prSet presAssocID="{9CDB3DBD-A83C-4DC8-B9ED-C11DE1B042E4}" presName="spNode" presStyleCnt="0"/>
      <dgm:spPr/>
    </dgm:pt>
    <dgm:pt modelId="{401ABD7D-C675-4E05-9A11-A8F13C60281F}" type="pres">
      <dgm:prSet presAssocID="{4C57C796-0ACD-4998-8F19-32A52399488C}" presName="sibTrans" presStyleLbl="sibTrans1D1" presStyleIdx="0" presStyleCnt="6"/>
      <dgm:spPr/>
    </dgm:pt>
    <dgm:pt modelId="{E29B2FE8-93A8-4D64-A138-21210D154A72}" type="pres">
      <dgm:prSet presAssocID="{DD0799E0-B5E2-45F6-A44C-5EB8F71346EF}" presName="node" presStyleLbl="node1" presStyleIdx="1" presStyleCnt="6">
        <dgm:presLayoutVars>
          <dgm:bulletEnabled val="1"/>
        </dgm:presLayoutVars>
      </dgm:prSet>
      <dgm:spPr/>
    </dgm:pt>
    <dgm:pt modelId="{5F44F72A-BECD-4F9D-83E1-558B37569862}" type="pres">
      <dgm:prSet presAssocID="{DD0799E0-B5E2-45F6-A44C-5EB8F71346EF}" presName="spNode" presStyleCnt="0"/>
      <dgm:spPr/>
    </dgm:pt>
    <dgm:pt modelId="{2996B05E-19F6-4A1C-ACFF-F1AD1D3F7898}" type="pres">
      <dgm:prSet presAssocID="{BB2461AF-9799-410C-A8FB-C72886BABDEA}" presName="sibTrans" presStyleLbl="sibTrans1D1" presStyleIdx="1" presStyleCnt="6"/>
      <dgm:spPr/>
    </dgm:pt>
    <dgm:pt modelId="{BFCB7975-F4E3-4198-A87F-5E92BA54410E}" type="pres">
      <dgm:prSet presAssocID="{233D5CAF-DF4A-4F9A-BE6E-42D19E91DB4D}" presName="node" presStyleLbl="node1" presStyleIdx="2" presStyleCnt="6">
        <dgm:presLayoutVars>
          <dgm:bulletEnabled val="1"/>
        </dgm:presLayoutVars>
      </dgm:prSet>
      <dgm:spPr/>
    </dgm:pt>
    <dgm:pt modelId="{1B9F603E-79B4-495E-9D10-52615889BF39}" type="pres">
      <dgm:prSet presAssocID="{233D5CAF-DF4A-4F9A-BE6E-42D19E91DB4D}" presName="spNode" presStyleCnt="0"/>
      <dgm:spPr/>
    </dgm:pt>
    <dgm:pt modelId="{AF9B834A-6468-4545-A4AC-2C8C2B69E754}" type="pres">
      <dgm:prSet presAssocID="{794F02D9-7B4D-407A-B0BE-7D97D65F1132}" presName="sibTrans" presStyleLbl="sibTrans1D1" presStyleIdx="2" presStyleCnt="6"/>
      <dgm:spPr/>
    </dgm:pt>
    <dgm:pt modelId="{255884F9-D76E-49E2-AF9F-C09F833C3A59}" type="pres">
      <dgm:prSet presAssocID="{50050B93-AFE7-4898-9B58-EC4EA7178A79}" presName="node" presStyleLbl="node1" presStyleIdx="3" presStyleCnt="6">
        <dgm:presLayoutVars>
          <dgm:bulletEnabled val="1"/>
        </dgm:presLayoutVars>
      </dgm:prSet>
      <dgm:spPr/>
    </dgm:pt>
    <dgm:pt modelId="{BE883C6E-D9B0-4053-9B4F-06C6146234D1}" type="pres">
      <dgm:prSet presAssocID="{50050B93-AFE7-4898-9B58-EC4EA7178A79}" presName="spNode" presStyleCnt="0"/>
      <dgm:spPr/>
    </dgm:pt>
    <dgm:pt modelId="{A5DACB64-5DDD-4395-A78A-DEC6F6404245}" type="pres">
      <dgm:prSet presAssocID="{F1018F78-1A45-4646-B927-15CCF62DA8A1}" presName="sibTrans" presStyleLbl="sibTrans1D1" presStyleIdx="3" presStyleCnt="6"/>
      <dgm:spPr/>
    </dgm:pt>
    <dgm:pt modelId="{F4A5146D-EF74-4077-83FB-796E594AA8F7}" type="pres">
      <dgm:prSet presAssocID="{A8EBB394-5752-4B47-BD41-B739DAFE1507}" presName="node" presStyleLbl="node1" presStyleIdx="4" presStyleCnt="6">
        <dgm:presLayoutVars>
          <dgm:bulletEnabled val="1"/>
        </dgm:presLayoutVars>
      </dgm:prSet>
      <dgm:spPr/>
    </dgm:pt>
    <dgm:pt modelId="{11F17E26-981A-4908-B74C-C064D4A7AA05}" type="pres">
      <dgm:prSet presAssocID="{A8EBB394-5752-4B47-BD41-B739DAFE1507}" presName="spNode" presStyleCnt="0"/>
      <dgm:spPr/>
    </dgm:pt>
    <dgm:pt modelId="{11617433-5663-4A56-B69D-ED30335AEFEE}" type="pres">
      <dgm:prSet presAssocID="{CFD4755C-28BB-499E-A8B2-9620618F0A29}" presName="sibTrans" presStyleLbl="sibTrans1D1" presStyleIdx="4" presStyleCnt="6"/>
      <dgm:spPr/>
    </dgm:pt>
    <dgm:pt modelId="{A3FED469-4E54-4A0A-B334-F7DF3E6DC768}" type="pres">
      <dgm:prSet presAssocID="{3B2BAD48-A35F-4719-8BF8-ED5FC6EC49BA}" presName="node" presStyleLbl="node1" presStyleIdx="5" presStyleCnt="6">
        <dgm:presLayoutVars>
          <dgm:bulletEnabled val="1"/>
        </dgm:presLayoutVars>
      </dgm:prSet>
      <dgm:spPr/>
    </dgm:pt>
    <dgm:pt modelId="{CC096D91-28AA-4411-9B64-7F7AB981E06C}" type="pres">
      <dgm:prSet presAssocID="{3B2BAD48-A35F-4719-8BF8-ED5FC6EC49BA}" presName="spNode" presStyleCnt="0"/>
      <dgm:spPr/>
    </dgm:pt>
    <dgm:pt modelId="{DCAD2698-8022-4F4C-A774-1DA8A4BA252E}" type="pres">
      <dgm:prSet presAssocID="{17E24587-81BC-412F-8DC7-8A92A61514AA}" presName="sibTrans" presStyleLbl="sibTrans1D1" presStyleIdx="5" presStyleCnt="6"/>
      <dgm:spPr/>
    </dgm:pt>
  </dgm:ptLst>
  <dgm:cxnLst>
    <dgm:cxn modelId="{CB5C3101-8584-4922-B3A8-789AC8876C2B}" type="presOf" srcId="{3B2BAD48-A35F-4719-8BF8-ED5FC6EC49BA}" destId="{A3FED469-4E54-4A0A-B334-F7DF3E6DC768}" srcOrd="0" destOrd="0" presId="urn:microsoft.com/office/officeart/2005/8/layout/cycle6"/>
    <dgm:cxn modelId="{5171170C-8CB8-45EC-B319-3956ADC8BE24}" srcId="{90D18A4A-33A5-46B5-8A72-0D0662E80A75}" destId="{3B2BAD48-A35F-4719-8BF8-ED5FC6EC49BA}" srcOrd="5" destOrd="0" parTransId="{B22314DD-B33D-4ECC-8308-0606CC4751F1}" sibTransId="{17E24587-81BC-412F-8DC7-8A92A61514AA}"/>
    <dgm:cxn modelId="{D29B3A12-3FB0-40EB-8F45-06FC360D0D43}" srcId="{90D18A4A-33A5-46B5-8A72-0D0662E80A75}" destId="{233D5CAF-DF4A-4F9A-BE6E-42D19E91DB4D}" srcOrd="2" destOrd="0" parTransId="{BC910F98-5E11-43E3-909D-613B56B7D585}" sibTransId="{794F02D9-7B4D-407A-B0BE-7D97D65F1132}"/>
    <dgm:cxn modelId="{48BD391A-3115-4FB7-B497-87409E839A2D}" type="presOf" srcId="{17E24587-81BC-412F-8DC7-8A92A61514AA}" destId="{DCAD2698-8022-4F4C-A774-1DA8A4BA252E}" srcOrd="0" destOrd="0" presId="urn:microsoft.com/office/officeart/2005/8/layout/cycle6"/>
    <dgm:cxn modelId="{9E153B1B-E5A9-47BA-BD65-1B1BEF9AE801}" type="presOf" srcId="{4C57C796-0ACD-4998-8F19-32A52399488C}" destId="{401ABD7D-C675-4E05-9A11-A8F13C60281F}" srcOrd="0" destOrd="0" presId="urn:microsoft.com/office/officeart/2005/8/layout/cycle6"/>
    <dgm:cxn modelId="{129E5320-E92F-489E-B8DD-CD2B63ED4CB0}" type="presOf" srcId="{9CDB3DBD-A83C-4DC8-B9ED-C11DE1B042E4}" destId="{6F6F1FD8-F4F0-4E0A-B474-CC55A0C176CF}" srcOrd="0" destOrd="0" presId="urn:microsoft.com/office/officeart/2005/8/layout/cycle6"/>
    <dgm:cxn modelId="{0DD03431-EB43-4792-82DD-312653A09A6A}" srcId="{90D18A4A-33A5-46B5-8A72-0D0662E80A75}" destId="{A8EBB394-5752-4B47-BD41-B739DAFE1507}" srcOrd="4" destOrd="0" parTransId="{4618DA56-F2A8-4B63-B6C5-B5D2C2A74DF5}" sibTransId="{CFD4755C-28BB-499E-A8B2-9620618F0A29}"/>
    <dgm:cxn modelId="{260AA23E-BB3E-4045-BB21-031956D6C622}" type="presOf" srcId="{CFD4755C-28BB-499E-A8B2-9620618F0A29}" destId="{11617433-5663-4A56-B69D-ED30335AEFEE}" srcOrd="0" destOrd="0" presId="urn:microsoft.com/office/officeart/2005/8/layout/cycle6"/>
    <dgm:cxn modelId="{EB100A51-8113-4911-8D9D-2FEF3137F0C8}" type="presOf" srcId="{50050B93-AFE7-4898-9B58-EC4EA7178A79}" destId="{255884F9-D76E-49E2-AF9F-C09F833C3A59}" srcOrd="0" destOrd="0" presId="urn:microsoft.com/office/officeart/2005/8/layout/cycle6"/>
    <dgm:cxn modelId="{D07E3358-2C83-4978-BCBA-9AE4B7385F7B}" type="presOf" srcId="{794F02D9-7B4D-407A-B0BE-7D97D65F1132}" destId="{AF9B834A-6468-4545-A4AC-2C8C2B69E754}" srcOrd="0" destOrd="0" presId="urn:microsoft.com/office/officeart/2005/8/layout/cycle6"/>
    <dgm:cxn modelId="{45111D7E-BC04-4B83-A6A2-C560F00FB2A6}" type="presOf" srcId="{F1018F78-1A45-4646-B927-15CCF62DA8A1}" destId="{A5DACB64-5DDD-4395-A78A-DEC6F6404245}" srcOrd="0" destOrd="0" presId="urn:microsoft.com/office/officeart/2005/8/layout/cycle6"/>
    <dgm:cxn modelId="{B0EC5284-F507-4B4A-863E-A23CB08A20F6}" type="presOf" srcId="{A8EBB394-5752-4B47-BD41-B739DAFE1507}" destId="{F4A5146D-EF74-4077-83FB-796E594AA8F7}" srcOrd="0" destOrd="0" presId="urn:microsoft.com/office/officeart/2005/8/layout/cycle6"/>
    <dgm:cxn modelId="{F687A99A-8A0C-4688-94AA-2F21B87C16AC}" type="presOf" srcId="{90D18A4A-33A5-46B5-8A72-0D0662E80A75}" destId="{1A897FB9-4232-445D-AC71-349B262AAC69}" srcOrd="0" destOrd="0" presId="urn:microsoft.com/office/officeart/2005/8/layout/cycle6"/>
    <dgm:cxn modelId="{49FE04A8-5905-4D51-A635-22A8A8B8B5A6}" srcId="{90D18A4A-33A5-46B5-8A72-0D0662E80A75}" destId="{DD0799E0-B5E2-45F6-A44C-5EB8F71346EF}" srcOrd="1" destOrd="0" parTransId="{80667992-B29B-44AB-A03D-F6F51848FC81}" sibTransId="{BB2461AF-9799-410C-A8FB-C72886BABDEA}"/>
    <dgm:cxn modelId="{9A7B7AAD-9DA6-491C-9D21-1DC0C2C58654}" type="presOf" srcId="{BB2461AF-9799-410C-A8FB-C72886BABDEA}" destId="{2996B05E-19F6-4A1C-ACFF-F1AD1D3F7898}" srcOrd="0" destOrd="0" presId="urn:microsoft.com/office/officeart/2005/8/layout/cycle6"/>
    <dgm:cxn modelId="{7DE0F4B0-29F6-4C6E-9F04-06009F91CFA7}" type="presOf" srcId="{233D5CAF-DF4A-4F9A-BE6E-42D19E91DB4D}" destId="{BFCB7975-F4E3-4198-A87F-5E92BA54410E}" srcOrd="0" destOrd="0" presId="urn:microsoft.com/office/officeart/2005/8/layout/cycle6"/>
    <dgm:cxn modelId="{357B55D7-9244-4BB3-806A-43A2207F8C5C}" type="presOf" srcId="{DD0799E0-B5E2-45F6-A44C-5EB8F71346EF}" destId="{E29B2FE8-93A8-4D64-A138-21210D154A72}" srcOrd="0" destOrd="0" presId="urn:microsoft.com/office/officeart/2005/8/layout/cycle6"/>
    <dgm:cxn modelId="{B4EC4FDA-E295-4662-8C7E-0696E24E7B1D}" srcId="{90D18A4A-33A5-46B5-8A72-0D0662E80A75}" destId="{50050B93-AFE7-4898-9B58-EC4EA7178A79}" srcOrd="3" destOrd="0" parTransId="{2C64027C-B592-4028-979B-D3D67ECF9A55}" sibTransId="{F1018F78-1A45-4646-B927-15CCF62DA8A1}"/>
    <dgm:cxn modelId="{A82393E7-61B5-47B0-937D-AD593A63E865}" srcId="{90D18A4A-33A5-46B5-8A72-0D0662E80A75}" destId="{9CDB3DBD-A83C-4DC8-B9ED-C11DE1B042E4}" srcOrd="0" destOrd="0" parTransId="{FCCA0C88-F5AE-4ADF-A053-613E063930AD}" sibTransId="{4C57C796-0ACD-4998-8F19-32A52399488C}"/>
    <dgm:cxn modelId="{EBEF283D-A564-4A27-93FF-9529FFAED69A}" type="presParOf" srcId="{1A897FB9-4232-445D-AC71-349B262AAC69}" destId="{6F6F1FD8-F4F0-4E0A-B474-CC55A0C176CF}" srcOrd="0" destOrd="0" presId="urn:microsoft.com/office/officeart/2005/8/layout/cycle6"/>
    <dgm:cxn modelId="{7F1B60EC-3694-41E0-933E-69841620E1F5}" type="presParOf" srcId="{1A897FB9-4232-445D-AC71-349B262AAC69}" destId="{F80BAF73-28FF-4907-951E-65DA177AC65B}" srcOrd="1" destOrd="0" presId="urn:microsoft.com/office/officeart/2005/8/layout/cycle6"/>
    <dgm:cxn modelId="{1F56E889-0226-4F9D-AE0F-62CBED2F78E8}" type="presParOf" srcId="{1A897FB9-4232-445D-AC71-349B262AAC69}" destId="{401ABD7D-C675-4E05-9A11-A8F13C60281F}" srcOrd="2" destOrd="0" presId="urn:microsoft.com/office/officeart/2005/8/layout/cycle6"/>
    <dgm:cxn modelId="{DDC483A5-9B04-43DB-A561-66999DA21C80}" type="presParOf" srcId="{1A897FB9-4232-445D-AC71-349B262AAC69}" destId="{E29B2FE8-93A8-4D64-A138-21210D154A72}" srcOrd="3" destOrd="0" presId="urn:microsoft.com/office/officeart/2005/8/layout/cycle6"/>
    <dgm:cxn modelId="{332DA07E-B1D2-4B58-A0A1-8CF65D6C4ABF}" type="presParOf" srcId="{1A897FB9-4232-445D-AC71-349B262AAC69}" destId="{5F44F72A-BECD-4F9D-83E1-558B37569862}" srcOrd="4" destOrd="0" presId="urn:microsoft.com/office/officeart/2005/8/layout/cycle6"/>
    <dgm:cxn modelId="{9466CCEC-2113-4201-A66E-AE6FC0932813}" type="presParOf" srcId="{1A897FB9-4232-445D-AC71-349B262AAC69}" destId="{2996B05E-19F6-4A1C-ACFF-F1AD1D3F7898}" srcOrd="5" destOrd="0" presId="urn:microsoft.com/office/officeart/2005/8/layout/cycle6"/>
    <dgm:cxn modelId="{81B1755D-7C81-447F-B154-E58998D3D423}" type="presParOf" srcId="{1A897FB9-4232-445D-AC71-349B262AAC69}" destId="{BFCB7975-F4E3-4198-A87F-5E92BA54410E}" srcOrd="6" destOrd="0" presId="urn:microsoft.com/office/officeart/2005/8/layout/cycle6"/>
    <dgm:cxn modelId="{53D36759-41B4-4BFA-AC7B-DAD7B66F9AC0}" type="presParOf" srcId="{1A897FB9-4232-445D-AC71-349B262AAC69}" destId="{1B9F603E-79B4-495E-9D10-52615889BF39}" srcOrd="7" destOrd="0" presId="urn:microsoft.com/office/officeart/2005/8/layout/cycle6"/>
    <dgm:cxn modelId="{CFB8685E-F5C0-42A2-9517-16AAAC1479F2}" type="presParOf" srcId="{1A897FB9-4232-445D-AC71-349B262AAC69}" destId="{AF9B834A-6468-4545-A4AC-2C8C2B69E754}" srcOrd="8" destOrd="0" presId="urn:microsoft.com/office/officeart/2005/8/layout/cycle6"/>
    <dgm:cxn modelId="{EA5A00B4-8F77-4E00-A1A7-FEA6778B3D53}" type="presParOf" srcId="{1A897FB9-4232-445D-AC71-349B262AAC69}" destId="{255884F9-D76E-49E2-AF9F-C09F833C3A59}" srcOrd="9" destOrd="0" presId="urn:microsoft.com/office/officeart/2005/8/layout/cycle6"/>
    <dgm:cxn modelId="{42D0E342-CFCB-431E-85C7-997E0C27B7CE}" type="presParOf" srcId="{1A897FB9-4232-445D-AC71-349B262AAC69}" destId="{BE883C6E-D9B0-4053-9B4F-06C6146234D1}" srcOrd="10" destOrd="0" presId="urn:microsoft.com/office/officeart/2005/8/layout/cycle6"/>
    <dgm:cxn modelId="{D555D46C-E816-4E0F-84CC-984B4242888D}" type="presParOf" srcId="{1A897FB9-4232-445D-AC71-349B262AAC69}" destId="{A5DACB64-5DDD-4395-A78A-DEC6F6404245}" srcOrd="11" destOrd="0" presId="urn:microsoft.com/office/officeart/2005/8/layout/cycle6"/>
    <dgm:cxn modelId="{8CB0DC4F-5AE1-4A85-ABD9-DFDF549F48ED}" type="presParOf" srcId="{1A897FB9-4232-445D-AC71-349B262AAC69}" destId="{F4A5146D-EF74-4077-83FB-796E594AA8F7}" srcOrd="12" destOrd="0" presId="urn:microsoft.com/office/officeart/2005/8/layout/cycle6"/>
    <dgm:cxn modelId="{FE522E0A-EB0B-457D-9195-7E323759F60D}" type="presParOf" srcId="{1A897FB9-4232-445D-AC71-349B262AAC69}" destId="{11F17E26-981A-4908-B74C-C064D4A7AA05}" srcOrd="13" destOrd="0" presId="urn:microsoft.com/office/officeart/2005/8/layout/cycle6"/>
    <dgm:cxn modelId="{26737869-8438-4841-93D2-1C4E9F8446CC}" type="presParOf" srcId="{1A897FB9-4232-445D-AC71-349B262AAC69}" destId="{11617433-5663-4A56-B69D-ED30335AEFEE}" srcOrd="14" destOrd="0" presId="urn:microsoft.com/office/officeart/2005/8/layout/cycle6"/>
    <dgm:cxn modelId="{C1C70D03-AC8B-4300-A94A-33BE9B4277F0}" type="presParOf" srcId="{1A897FB9-4232-445D-AC71-349B262AAC69}" destId="{A3FED469-4E54-4A0A-B334-F7DF3E6DC768}" srcOrd="15" destOrd="0" presId="urn:microsoft.com/office/officeart/2005/8/layout/cycle6"/>
    <dgm:cxn modelId="{23761830-2BEA-4094-9BC6-FF6DEA87B37E}" type="presParOf" srcId="{1A897FB9-4232-445D-AC71-349B262AAC69}" destId="{CC096D91-28AA-4411-9B64-7F7AB981E06C}" srcOrd="16" destOrd="0" presId="urn:microsoft.com/office/officeart/2005/8/layout/cycle6"/>
    <dgm:cxn modelId="{587D84BE-4A76-4CC3-B713-D521598EB03E}" type="presParOf" srcId="{1A897FB9-4232-445D-AC71-349B262AAC69}" destId="{DCAD2698-8022-4F4C-A774-1DA8A4BA252E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941123-388A-44F8-90D8-9C8D145F76DB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6DE98E1-CB1C-4055-B586-258FC0B61DC8}">
      <dgm:prSet phldrT="[Text]"/>
      <dgm:spPr/>
      <dgm:t>
        <a:bodyPr/>
        <a:lstStyle/>
        <a:p>
          <a:r>
            <a:rPr lang="en-GB" dirty="0"/>
            <a:t>Finance</a:t>
          </a:r>
        </a:p>
      </dgm:t>
    </dgm:pt>
    <dgm:pt modelId="{CED99CDE-1E61-46B6-A9DF-95598C7757DE}" type="parTrans" cxnId="{EACF4BAD-F542-4F36-A73C-4F2CBF58ADF2}">
      <dgm:prSet/>
      <dgm:spPr/>
      <dgm:t>
        <a:bodyPr/>
        <a:lstStyle/>
        <a:p>
          <a:endParaRPr lang="en-GB"/>
        </a:p>
      </dgm:t>
    </dgm:pt>
    <dgm:pt modelId="{8BA19863-45C1-471A-8E32-0EF74609AEB8}" type="sibTrans" cxnId="{EACF4BAD-F542-4F36-A73C-4F2CBF58ADF2}">
      <dgm:prSet/>
      <dgm:spPr/>
      <dgm:t>
        <a:bodyPr/>
        <a:lstStyle/>
        <a:p>
          <a:endParaRPr lang="en-GB"/>
        </a:p>
      </dgm:t>
    </dgm:pt>
    <dgm:pt modelId="{ADEDDEAB-8A68-458A-BD0D-90650F364233}">
      <dgm:prSet phldrT="[Text]"/>
      <dgm:spPr/>
      <dgm:t>
        <a:bodyPr/>
        <a:lstStyle/>
        <a:p>
          <a:r>
            <a:rPr lang="en-GB" dirty="0"/>
            <a:t>HR</a:t>
          </a:r>
        </a:p>
      </dgm:t>
    </dgm:pt>
    <dgm:pt modelId="{EF2B28E2-7497-4C13-9B5D-618E6B5205AB}" type="parTrans" cxnId="{66DAF123-1587-477D-8B16-0A6AC1E77C93}">
      <dgm:prSet/>
      <dgm:spPr/>
      <dgm:t>
        <a:bodyPr/>
        <a:lstStyle/>
        <a:p>
          <a:endParaRPr lang="en-GB"/>
        </a:p>
      </dgm:t>
    </dgm:pt>
    <dgm:pt modelId="{05A33A49-08E8-4F69-94EE-FBC877E49333}" type="sibTrans" cxnId="{66DAF123-1587-477D-8B16-0A6AC1E77C93}">
      <dgm:prSet/>
      <dgm:spPr/>
      <dgm:t>
        <a:bodyPr/>
        <a:lstStyle/>
        <a:p>
          <a:endParaRPr lang="en-GB"/>
        </a:p>
      </dgm:t>
    </dgm:pt>
    <dgm:pt modelId="{DE15476C-3EA4-4103-9610-2D7F4A4BC949}">
      <dgm:prSet phldrT="[Text]"/>
      <dgm:spPr/>
      <dgm:t>
        <a:bodyPr/>
        <a:lstStyle/>
        <a:p>
          <a:r>
            <a:rPr lang="en-GB" dirty="0"/>
            <a:t>Transformation</a:t>
          </a:r>
        </a:p>
      </dgm:t>
    </dgm:pt>
    <dgm:pt modelId="{E3580006-32ED-4EBA-BA84-5642220B3482}" type="parTrans" cxnId="{6A7823A7-36D9-495E-AA69-86D547294A31}">
      <dgm:prSet/>
      <dgm:spPr/>
      <dgm:t>
        <a:bodyPr/>
        <a:lstStyle/>
        <a:p>
          <a:endParaRPr lang="en-GB"/>
        </a:p>
      </dgm:t>
    </dgm:pt>
    <dgm:pt modelId="{A9BD69FD-5579-4D11-9280-FF6D6177E8D5}" type="sibTrans" cxnId="{6A7823A7-36D9-495E-AA69-86D547294A31}">
      <dgm:prSet/>
      <dgm:spPr/>
      <dgm:t>
        <a:bodyPr/>
        <a:lstStyle/>
        <a:p>
          <a:endParaRPr lang="en-GB"/>
        </a:p>
      </dgm:t>
    </dgm:pt>
    <dgm:pt modelId="{2887B261-B811-4BDD-BCD0-736B83A65ACE}">
      <dgm:prSet phldrT="[Text]"/>
      <dgm:spPr/>
      <dgm:t>
        <a:bodyPr/>
        <a:lstStyle/>
        <a:p>
          <a:r>
            <a:rPr lang="en-GB" dirty="0"/>
            <a:t>Operations</a:t>
          </a:r>
        </a:p>
      </dgm:t>
    </dgm:pt>
    <dgm:pt modelId="{4CB6053D-2683-417D-88C5-029FD12F1D13}" type="parTrans" cxnId="{20DE05AA-9230-498E-9F43-6059416E7DF6}">
      <dgm:prSet/>
      <dgm:spPr/>
      <dgm:t>
        <a:bodyPr/>
        <a:lstStyle/>
        <a:p>
          <a:endParaRPr lang="en-GB"/>
        </a:p>
      </dgm:t>
    </dgm:pt>
    <dgm:pt modelId="{79D6A151-8638-48F9-A3C0-F59D3AE3990F}" type="sibTrans" cxnId="{20DE05AA-9230-498E-9F43-6059416E7DF6}">
      <dgm:prSet/>
      <dgm:spPr/>
      <dgm:t>
        <a:bodyPr/>
        <a:lstStyle/>
        <a:p>
          <a:endParaRPr lang="en-GB"/>
        </a:p>
      </dgm:t>
    </dgm:pt>
    <dgm:pt modelId="{E9826A96-32EF-4361-A659-AF74432F138E}">
      <dgm:prSet phldrT="[Text]"/>
      <dgm:spPr/>
      <dgm:t>
        <a:bodyPr/>
        <a:lstStyle/>
        <a:p>
          <a:r>
            <a:rPr lang="en-GB" dirty="0"/>
            <a:t>IPCTV</a:t>
          </a:r>
        </a:p>
      </dgm:t>
    </dgm:pt>
    <dgm:pt modelId="{0FE4D335-F316-4A55-981B-AC402386DE6D}" type="parTrans" cxnId="{5134A174-26BF-4DCC-A36A-0DF11470482C}">
      <dgm:prSet/>
      <dgm:spPr/>
      <dgm:t>
        <a:bodyPr/>
        <a:lstStyle/>
        <a:p>
          <a:endParaRPr lang="en-GB"/>
        </a:p>
      </dgm:t>
    </dgm:pt>
    <dgm:pt modelId="{DB56CE9F-8E36-4C58-8070-0A3D55BED191}" type="sibTrans" cxnId="{5134A174-26BF-4DCC-A36A-0DF11470482C}">
      <dgm:prSet/>
      <dgm:spPr/>
      <dgm:t>
        <a:bodyPr/>
        <a:lstStyle/>
        <a:p>
          <a:endParaRPr lang="en-GB"/>
        </a:p>
      </dgm:t>
    </dgm:pt>
    <dgm:pt modelId="{E6AD9B18-9BA2-41F3-9D19-A068B173B52D}" type="pres">
      <dgm:prSet presAssocID="{87941123-388A-44F8-90D8-9C8D145F76DB}" presName="diagram" presStyleCnt="0">
        <dgm:presLayoutVars>
          <dgm:dir/>
          <dgm:resizeHandles val="exact"/>
        </dgm:presLayoutVars>
      </dgm:prSet>
      <dgm:spPr/>
    </dgm:pt>
    <dgm:pt modelId="{B2B39DD1-D6F6-49D7-8CE3-713D2D0F0F46}" type="pres">
      <dgm:prSet presAssocID="{B6DE98E1-CB1C-4055-B586-258FC0B61DC8}" presName="node" presStyleLbl="node1" presStyleIdx="0" presStyleCnt="5">
        <dgm:presLayoutVars>
          <dgm:bulletEnabled val="1"/>
        </dgm:presLayoutVars>
      </dgm:prSet>
      <dgm:spPr/>
    </dgm:pt>
    <dgm:pt modelId="{78741798-9996-4529-92C2-BFAE035B78EF}" type="pres">
      <dgm:prSet presAssocID="{8BA19863-45C1-471A-8E32-0EF74609AEB8}" presName="sibTrans" presStyleCnt="0"/>
      <dgm:spPr/>
    </dgm:pt>
    <dgm:pt modelId="{B1B8E612-9149-43FF-A7B2-F31286EC18EC}" type="pres">
      <dgm:prSet presAssocID="{ADEDDEAB-8A68-458A-BD0D-90650F364233}" presName="node" presStyleLbl="node1" presStyleIdx="1" presStyleCnt="5">
        <dgm:presLayoutVars>
          <dgm:bulletEnabled val="1"/>
        </dgm:presLayoutVars>
      </dgm:prSet>
      <dgm:spPr/>
    </dgm:pt>
    <dgm:pt modelId="{DBCC8FEA-8E7D-4DCC-B1BA-FDFE42F59477}" type="pres">
      <dgm:prSet presAssocID="{05A33A49-08E8-4F69-94EE-FBC877E49333}" presName="sibTrans" presStyleCnt="0"/>
      <dgm:spPr/>
    </dgm:pt>
    <dgm:pt modelId="{2453440E-4330-4724-A176-2A7BA5C9154C}" type="pres">
      <dgm:prSet presAssocID="{DE15476C-3EA4-4103-9610-2D7F4A4BC949}" presName="node" presStyleLbl="node1" presStyleIdx="2" presStyleCnt="5">
        <dgm:presLayoutVars>
          <dgm:bulletEnabled val="1"/>
        </dgm:presLayoutVars>
      </dgm:prSet>
      <dgm:spPr/>
    </dgm:pt>
    <dgm:pt modelId="{99061182-D1DF-457A-87EF-F835C1A2FE2F}" type="pres">
      <dgm:prSet presAssocID="{A9BD69FD-5579-4D11-9280-FF6D6177E8D5}" presName="sibTrans" presStyleCnt="0"/>
      <dgm:spPr/>
    </dgm:pt>
    <dgm:pt modelId="{EABA1B7E-2A5D-42D1-AA54-B55F36583F12}" type="pres">
      <dgm:prSet presAssocID="{2887B261-B811-4BDD-BCD0-736B83A65ACE}" presName="node" presStyleLbl="node1" presStyleIdx="3" presStyleCnt="5">
        <dgm:presLayoutVars>
          <dgm:bulletEnabled val="1"/>
        </dgm:presLayoutVars>
      </dgm:prSet>
      <dgm:spPr/>
    </dgm:pt>
    <dgm:pt modelId="{BC94A27A-AEDA-47FE-916B-D2BEC745586A}" type="pres">
      <dgm:prSet presAssocID="{79D6A151-8638-48F9-A3C0-F59D3AE3990F}" presName="sibTrans" presStyleCnt="0"/>
      <dgm:spPr/>
    </dgm:pt>
    <dgm:pt modelId="{D53D700F-1D69-4815-861B-1C1A4D4B2C19}" type="pres">
      <dgm:prSet presAssocID="{E9826A96-32EF-4361-A659-AF74432F138E}" presName="node" presStyleLbl="node1" presStyleIdx="4" presStyleCnt="5">
        <dgm:presLayoutVars>
          <dgm:bulletEnabled val="1"/>
        </dgm:presLayoutVars>
      </dgm:prSet>
      <dgm:spPr/>
    </dgm:pt>
  </dgm:ptLst>
  <dgm:cxnLst>
    <dgm:cxn modelId="{EC98C30B-FCFE-44A7-A782-C762AF3CAB58}" type="presOf" srcId="{DE15476C-3EA4-4103-9610-2D7F4A4BC949}" destId="{2453440E-4330-4724-A176-2A7BA5C9154C}" srcOrd="0" destOrd="0" presId="urn:microsoft.com/office/officeart/2005/8/layout/default"/>
    <dgm:cxn modelId="{0E08A221-A1DE-4A6C-A867-8391EFA688D5}" type="presOf" srcId="{B6DE98E1-CB1C-4055-B586-258FC0B61DC8}" destId="{B2B39DD1-D6F6-49D7-8CE3-713D2D0F0F46}" srcOrd="0" destOrd="0" presId="urn:microsoft.com/office/officeart/2005/8/layout/default"/>
    <dgm:cxn modelId="{66DAF123-1587-477D-8B16-0A6AC1E77C93}" srcId="{87941123-388A-44F8-90D8-9C8D145F76DB}" destId="{ADEDDEAB-8A68-458A-BD0D-90650F364233}" srcOrd="1" destOrd="0" parTransId="{EF2B28E2-7497-4C13-9B5D-618E6B5205AB}" sibTransId="{05A33A49-08E8-4F69-94EE-FBC877E49333}"/>
    <dgm:cxn modelId="{77FAFD61-800A-4D2B-84B5-25D42E0D0043}" type="presOf" srcId="{E9826A96-32EF-4361-A659-AF74432F138E}" destId="{D53D700F-1D69-4815-861B-1C1A4D4B2C19}" srcOrd="0" destOrd="0" presId="urn:microsoft.com/office/officeart/2005/8/layout/default"/>
    <dgm:cxn modelId="{5134A174-26BF-4DCC-A36A-0DF11470482C}" srcId="{87941123-388A-44F8-90D8-9C8D145F76DB}" destId="{E9826A96-32EF-4361-A659-AF74432F138E}" srcOrd="4" destOrd="0" parTransId="{0FE4D335-F316-4A55-981B-AC402386DE6D}" sibTransId="{DB56CE9F-8E36-4C58-8070-0A3D55BED191}"/>
    <dgm:cxn modelId="{61CA6977-25E1-47E9-992A-DE315141741B}" type="presOf" srcId="{ADEDDEAB-8A68-458A-BD0D-90650F364233}" destId="{B1B8E612-9149-43FF-A7B2-F31286EC18EC}" srcOrd="0" destOrd="0" presId="urn:microsoft.com/office/officeart/2005/8/layout/default"/>
    <dgm:cxn modelId="{6A7823A7-36D9-495E-AA69-86D547294A31}" srcId="{87941123-388A-44F8-90D8-9C8D145F76DB}" destId="{DE15476C-3EA4-4103-9610-2D7F4A4BC949}" srcOrd="2" destOrd="0" parTransId="{E3580006-32ED-4EBA-BA84-5642220B3482}" sibTransId="{A9BD69FD-5579-4D11-9280-FF6D6177E8D5}"/>
    <dgm:cxn modelId="{20DE05AA-9230-498E-9F43-6059416E7DF6}" srcId="{87941123-388A-44F8-90D8-9C8D145F76DB}" destId="{2887B261-B811-4BDD-BCD0-736B83A65ACE}" srcOrd="3" destOrd="0" parTransId="{4CB6053D-2683-417D-88C5-029FD12F1D13}" sibTransId="{79D6A151-8638-48F9-A3C0-F59D3AE3990F}"/>
    <dgm:cxn modelId="{EACF4BAD-F542-4F36-A73C-4F2CBF58ADF2}" srcId="{87941123-388A-44F8-90D8-9C8D145F76DB}" destId="{B6DE98E1-CB1C-4055-B586-258FC0B61DC8}" srcOrd="0" destOrd="0" parTransId="{CED99CDE-1E61-46B6-A9DF-95598C7757DE}" sibTransId="{8BA19863-45C1-471A-8E32-0EF74609AEB8}"/>
    <dgm:cxn modelId="{3C624FBF-5252-4D83-A6E5-EB5FBEF0990E}" type="presOf" srcId="{87941123-388A-44F8-90D8-9C8D145F76DB}" destId="{E6AD9B18-9BA2-41F3-9D19-A068B173B52D}" srcOrd="0" destOrd="0" presId="urn:microsoft.com/office/officeart/2005/8/layout/default"/>
    <dgm:cxn modelId="{504013F6-2A50-4B5D-ADB7-6BB158602D79}" type="presOf" srcId="{2887B261-B811-4BDD-BCD0-736B83A65ACE}" destId="{EABA1B7E-2A5D-42D1-AA54-B55F36583F12}" srcOrd="0" destOrd="0" presId="urn:microsoft.com/office/officeart/2005/8/layout/default"/>
    <dgm:cxn modelId="{61FBC23B-D88F-46E7-B340-C48CB211BE7C}" type="presParOf" srcId="{E6AD9B18-9BA2-41F3-9D19-A068B173B52D}" destId="{B2B39DD1-D6F6-49D7-8CE3-713D2D0F0F46}" srcOrd="0" destOrd="0" presId="urn:microsoft.com/office/officeart/2005/8/layout/default"/>
    <dgm:cxn modelId="{C7676DBA-C844-483D-9D65-3BE26E044146}" type="presParOf" srcId="{E6AD9B18-9BA2-41F3-9D19-A068B173B52D}" destId="{78741798-9996-4529-92C2-BFAE035B78EF}" srcOrd="1" destOrd="0" presId="urn:microsoft.com/office/officeart/2005/8/layout/default"/>
    <dgm:cxn modelId="{583DA190-469A-454B-BF3C-23A7B5F70327}" type="presParOf" srcId="{E6AD9B18-9BA2-41F3-9D19-A068B173B52D}" destId="{B1B8E612-9149-43FF-A7B2-F31286EC18EC}" srcOrd="2" destOrd="0" presId="urn:microsoft.com/office/officeart/2005/8/layout/default"/>
    <dgm:cxn modelId="{D9CE37CC-D671-4A3F-B202-5BAFE97799A2}" type="presParOf" srcId="{E6AD9B18-9BA2-41F3-9D19-A068B173B52D}" destId="{DBCC8FEA-8E7D-4DCC-B1BA-FDFE42F59477}" srcOrd="3" destOrd="0" presId="urn:microsoft.com/office/officeart/2005/8/layout/default"/>
    <dgm:cxn modelId="{D526D971-7567-4E31-A878-C6742A5757BF}" type="presParOf" srcId="{E6AD9B18-9BA2-41F3-9D19-A068B173B52D}" destId="{2453440E-4330-4724-A176-2A7BA5C9154C}" srcOrd="4" destOrd="0" presId="urn:microsoft.com/office/officeart/2005/8/layout/default"/>
    <dgm:cxn modelId="{D9F9C286-35A1-4595-A143-6E23C8C3A3C5}" type="presParOf" srcId="{E6AD9B18-9BA2-41F3-9D19-A068B173B52D}" destId="{99061182-D1DF-457A-87EF-F835C1A2FE2F}" srcOrd="5" destOrd="0" presId="urn:microsoft.com/office/officeart/2005/8/layout/default"/>
    <dgm:cxn modelId="{1D496CB4-8C42-4272-ACC2-0B97CB52187B}" type="presParOf" srcId="{E6AD9B18-9BA2-41F3-9D19-A068B173B52D}" destId="{EABA1B7E-2A5D-42D1-AA54-B55F36583F12}" srcOrd="6" destOrd="0" presId="urn:microsoft.com/office/officeart/2005/8/layout/default"/>
    <dgm:cxn modelId="{AFB52355-3E3B-4D65-8F2E-AD6D61201DE9}" type="presParOf" srcId="{E6AD9B18-9BA2-41F3-9D19-A068B173B52D}" destId="{BC94A27A-AEDA-47FE-916B-D2BEC745586A}" srcOrd="7" destOrd="0" presId="urn:microsoft.com/office/officeart/2005/8/layout/default"/>
    <dgm:cxn modelId="{4BF173E8-1113-4B52-B13A-A99BD3ADCBBE}" type="presParOf" srcId="{E6AD9B18-9BA2-41F3-9D19-A068B173B52D}" destId="{D53D700F-1D69-4815-861B-1C1A4D4B2C1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18ADB-FD97-498C-B030-206FB5727D9F}">
      <dsp:nvSpPr>
        <dsp:cNvPr id="0" name=""/>
        <dsp:cNvSpPr/>
      </dsp:nvSpPr>
      <dsp:spPr>
        <a:xfrm>
          <a:off x="0" y="1058333"/>
          <a:ext cx="3861109" cy="23166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>
              <a:latin typeface="+mj-lt"/>
              <a:ea typeface="Verdana" panose="020B0604030504040204" pitchFamily="34" charset="0"/>
            </a:rPr>
            <a:t>Infectious Sciences (Microbiology, Virology and Mycology)</a:t>
          </a:r>
        </a:p>
      </dsp:txBody>
      <dsp:txXfrm>
        <a:off x="0" y="1058333"/>
        <a:ext cx="3861109" cy="2316665"/>
      </dsp:txXfrm>
    </dsp:sp>
    <dsp:sp modelId="{07324EAF-1172-4514-B8EA-15E94B5004B7}">
      <dsp:nvSpPr>
        <dsp:cNvPr id="0" name=""/>
        <dsp:cNvSpPr/>
      </dsp:nvSpPr>
      <dsp:spPr>
        <a:xfrm>
          <a:off x="4247220" y="1058333"/>
          <a:ext cx="3861109" cy="23166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>
              <a:latin typeface="+mj-lt"/>
              <a:ea typeface="Verdana" panose="020B0604030504040204" pitchFamily="34" charset="0"/>
            </a:rPr>
            <a:t>Immunology</a:t>
          </a:r>
        </a:p>
      </dsp:txBody>
      <dsp:txXfrm>
        <a:off x="4247220" y="1058333"/>
        <a:ext cx="3861109" cy="2316665"/>
      </dsp:txXfrm>
    </dsp:sp>
    <dsp:sp modelId="{78394931-BCA8-4A8C-9631-9E2161A8A289}">
      <dsp:nvSpPr>
        <dsp:cNvPr id="0" name=""/>
        <dsp:cNvSpPr/>
      </dsp:nvSpPr>
      <dsp:spPr>
        <a:xfrm>
          <a:off x="8494441" y="1058333"/>
          <a:ext cx="3861109" cy="23166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>
              <a:latin typeface="+mj-lt"/>
              <a:ea typeface="Verdana" panose="020B0604030504040204" pitchFamily="34" charset="0"/>
            </a:rPr>
            <a:t>Haematology</a:t>
          </a:r>
        </a:p>
      </dsp:txBody>
      <dsp:txXfrm>
        <a:off x="8494441" y="1058333"/>
        <a:ext cx="3861109" cy="2316665"/>
      </dsp:txXfrm>
    </dsp:sp>
    <dsp:sp modelId="{39E35F93-F5C8-420E-9C02-60E27B42D868}">
      <dsp:nvSpPr>
        <dsp:cNvPr id="0" name=""/>
        <dsp:cNvSpPr/>
      </dsp:nvSpPr>
      <dsp:spPr>
        <a:xfrm>
          <a:off x="2123610" y="3761110"/>
          <a:ext cx="3861109" cy="23166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>
              <a:latin typeface="+mj-lt"/>
              <a:ea typeface="Verdana" panose="020B0604030504040204" pitchFamily="34" charset="0"/>
            </a:rPr>
            <a:t>Biochemistry</a:t>
          </a:r>
        </a:p>
      </dsp:txBody>
      <dsp:txXfrm>
        <a:off x="2123610" y="3761110"/>
        <a:ext cx="3861109" cy="2316665"/>
      </dsp:txXfrm>
    </dsp:sp>
    <dsp:sp modelId="{EA15CDFF-A891-44AB-8386-CEA9F0595605}">
      <dsp:nvSpPr>
        <dsp:cNvPr id="0" name=""/>
        <dsp:cNvSpPr/>
      </dsp:nvSpPr>
      <dsp:spPr>
        <a:xfrm>
          <a:off x="6370830" y="3761110"/>
          <a:ext cx="3861109" cy="23166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>
              <a:latin typeface="+mj-lt"/>
              <a:ea typeface="Verdana" panose="020B0604030504040204" pitchFamily="34" charset="0"/>
            </a:rPr>
            <a:t>Cellular Pathology</a:t>
          </a:r>
        </a:p>
      </dsp:txBody>
      <dsp:txXfrm>
        <a:off x="6370830" y="3761110"/>
        <a:ext cx="3861109" cy="23166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6F1FD8-F4F0-4E0A-B474-CC55A0C176CF}">
      <dsp:nvSpPr>
        <dsp:cNvPr id="0" name=""/>
        <dsp:cNvSpPr/>
      </dsp:nvSpPr>
      <dsp:spPr>
        <a:xfrm>
          <a:off x="5002113" y="3931"/>
          <a:ext cx="2187773" cy="14220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100" b="0" i="0" kern="1200" dirty="0"/>
            <a:t>Workforce Innovator of the Year nomination</a:t>
          </a:r>
          <a:r>
            <a:rPr lang="en-US" sz="2100" b="0" i="0" kern="1200" dirty="0"/>
            <a:t>​</a:t>
          </a:r>
          <a:r>
            <a:rPr lang="en-GB" sz="2100" b="0" i="0" kern="1200" dirty="0"/>
            <a:t>​</a:t>
          </a:r>
          <a:endParaRPr lang="en-GB" sz="2100" kern="1200" dirty="0"/>
        </a:p>
      </dsp:txBody>
      <dsp:txXfrm>
        <a:off x="5071532" y="73350"/>
        <a:ext cx="2048935" cy="1283214"/>
      </dsp:txXfrm>
    </dsp:sp>
    <dsp:sp modelId="{401ABD7D-C675-4E05-9A11-A8F13C60281F}">
      <dsp:nvSpPr>
        <dsp:cNvPr id="0" name=""/>
        <dsp:cNvSpPr/>
      </dsp:nvSpPr>
      <dsp:spPr>
        <a:xfrm>
          <a:off x="2746957" y="714957"/>
          <a:ext cx="6698084" cy="6698084"/>
        </a:xfrm>
        <a:custGeom>
          <a:avLst/>
          <a:gdLst/>
          <a:ahLst/>
          <a:cxnLst/>
          <a:rect l="0" t="0" r="0" b="0"/>
          <a:pathLst>
            <a:path>
              <a:moveTo>
                <a:pt x="4456897" y="188545"/>
              </a:moveTo>
              <a:arcTo wR="3349042" hR="3349042" stAng="17359031" swAng="15004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9B2FE8-93A8-4D64-A138-21210D154A72}">
      <dsp:nvSpPr>
        <dsp:cNvPr id="0" name=""/>
        <dsp:cNvSpPr/>
      </dsp:nvSpPr>
      <dsp:spPr>
        <a:xfrm>
          <a:off x="7902469" y="1678452"/>
          <a:ext cx="2187773" cy="14220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100" b="0" i="0" kern="1200" dirty="0"/>
            <a:t>Vaccine clinic rollout</a:t>
          </a:r>
          <a:r>
            <a:rPr lang="en-US" sz="2100" b="0" i="0" kern="1200" dirty="0"/>
            <a:t>​</a:t>
          </a:r>
        </a:p>
      </dsp:txBody>
      <dsp:txXfrm>
        <a:off x="7971888" y="1747871"/>
        <a:ext cx="2048935" cy="1283214"/>
      </dsp:txXfrm>
    </dsp:sp>
    <dsp:sp modelId="{2996B05E-19F6-4A1C-ACFF-F1AD1D3F7898}">
      <dsp:nvSpPr>
        <dsp:cNvPr id="0" name=""/>
        <dsp:cNvSpPr/>
      </dsp:nvSpPr>
      <dsp:spPr>
        <a:xfrm>
          <a:off x="2746957" y="714957"/>
          <a:ext cx="6698084" cy="6698084"/>
        </a:xfrm>
        <a:custGeom>
          <a:avLst/>
          <a:gdLst/>
          <a:ahLst/>
          <a:cxnLst/>
          <a:rect l="0" t="0" r="0" b="0"/>
          <a:pathLst>
            <a:path>
              <a:moveTo>
                <a:pt x="6561987" y="2404018"/>
              </a:moveTo>
              <a:arcTo wR="3349042" hR="3349042" stAng="20616588" swAng="196682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CB7975-F4E3-4198-A87F-5E92BA54410E}">
      <dsp:nvSpPr>
        <dsp:cNvPr id="0" name=""/>
        <dsp:cNvSpPr/>
      </dsp:nvSpPr>
      <dsp:spPr>
        <a:xfrm>
          <a:off x="7902469" y="5027494"/>
          <a:ext cx="2187773" cy="14220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100" b="0" i="0" kern="1200"/>
            <a:t>Click and collect service​</a:t>
          </a:r>
        </a:p>
      </dsp:txBody>
      <dsp:txXfrm>
        <a:off x="7971888" y="5096913"/>
        <a:ext cx="2048935" cy="1283214"/>
      </dsp:txXfrm>
    </dsp:sp>
    <dsp:sp modelId="{AF9B834A-6468-4545-A4AC-2C8C2B69E754}">
      <dsp:nvSpPr>
        <dsp:cNvPr id="0" name=""/>
        <dsp:cNvSpPr/>
      </dsp:nvSpPr>
      <dsp:spPr>
        <a:xfrm>
          <a:off x="2746957" y="714957"/>
          <a:ext cx="6698084" cy="6698084"/>
        </a:xfrm>
        <a:custGeom>
          <a:avLst/>
          <a:gdLst/>
          <a:ahLst/>
          <a:cxnLst/>
          <a:rect l="0" t="0" r="0" b="0"/>
          <a:pathLst>
            <a:path>
              <a:moveTo>
                <a:pt x="5689069" y="5744947"/>
              </a:moveTo>
              <a:arcTo wR="3349042" hR="3349042" stAng="2740559" swAng="15004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884F9-D76E-49E2-AF9F-C09F833C3A59}">
      <dsp:nvSpPr>
        <dsp:cNvPr id="0" name=""/>
        <dsp:cNvSpPr/>
      </dsp:nvSpPr>
      <dsp:spPr>
        <a:xfrm>
          <a:off x="5002113" y="6702016"/>
          <a:ext cx="2187773" cy="14220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100" b="0" i="0" kern="1200" dirty="0"/>
            <a:t>Apprentice development up to level 6</a:t>
          </a:r>
          <a:r>
            <a:rPr lang="en-US" sz="2100" b="0" i="0" kern="1200" dirty="0"/>
            <a:t>​</a:t>
          </a:r>
        </a:p>
      </dsp:txBody>
      <dsp:txXfrm>
        <a:off x="5071532" y="6771435"/>
        <a:ext cx="2048935" cy="1283214"/>
      </dsp:txXfrm>
    </dsp:sp>
    <dsp:sp modelId="{A5DACB64-5DDD-4395-A78A-DEC6F6404245}">
      <dsp:nvSpPr>
        <dsp:cNvPr id="0" name=""/>
        <dsp:cNvSpPr/>
      </dsp:nvSpPr>
      <dsp:spPr>
        <a:xfrm>
          <a:off x="2746957" y="714957"/>
          <a:ext cx="6698084" cy="6698084"/>
        </a:xfrm>
        <a:custGeom>
          <a:avLst/>
          <a:gdLst/>
          <a:ahLst/>
          <a:cxnLst/>
          <a:rect l="0" t="0" r="0" b="0"/>
          <a:pathLst>
            <a:path>
              <a:moveTo>
                <a:pt x="2241187" y="6509539"/>
              </a:moveTo>
              <a:arcTo wR="3349042" hR="3349042" stAng="6559031" swAng="15004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A5146D-EF74-4077-83FB-796E594AA8F7}">
      <dsp:nvSpPr>
        <dsp:cNvPr id="0" name=""/>
        <dsp:cNvSpPr/>
      </dsp:nvSpPr>
      <dsp:spPr>
        <a:xfrm>
          <a:off x="2101757" y="5027494"/>
          <a:ext cx="2187773" cy="14220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100" b="0" i="0" kern="1200"/>
            <a:t>Outpatient home delivery service</a:t>
          </a:r>
          <a:r>
            <a:rPr lang="en-US" sz="2100" b="0" i="0" kern="1200"/>
            <a:t>​</a:t>
          </a:r>
        </a:p>
      </dsp:txBody>
      <dsp:txXfrm>
        <a:off x="2171176" y="5096913"/>
        <a:ext cx="2048935" cy="1283214"/>
      </dsp:txXfrm>
    </dsp:sp>
    <dsp:sp modelId="{11617433-5663-4A56-B69D-ED30335AEFEE}">
      <dsp:nvSpPr>
        <dsp:cNvPr id="0" name=""/>
        <dsp:cNvSpPr/>
      </dsp:nvSpPr>
      <dsp:spPr>
        <a:xfrm>
          <a:off x="2746957" y="714957"/>
          <a:ext cx="6698084" cy="6698084"/>
        </a:xfrm>
        <a:custGeom>
          <a:avLst/>
          <a:gdLst/>
          <a:ahLst/>
          <a:cxnLst/>
          <a:rect l="0" t="0" r="0" b="0"/>
          <a:pathLst>
            <a:path>
              <a:moveTo>
                <a:pt x="136097" y="4294066"/>
              </a:moveTo>
              <a:arcTo wR="3349042" hR="3349042" stAng="9816588" swAng="196682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FED469-4E54-4A0A-B334-F7DF3E6DC768}">
      <dsp:nvSpPr>
        <dsp:cNvPr id="0" name=""/>
        <dsp:cNvSpPr/>
      </dsp:nvSpPr>
      <dsp:spPr>
        <a:xfrm>
          <a:off x="2101757" y="1678452"/>
          <a:ext cx="2187773" cy="14220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100" b="0" i="0" kern="1200"/>
            <a:t>Gene therapy</a:t>
          </a:r>
          <a:r>
            <a:rPr lang="en-US" sz="2100" b="0" i="0" kern="1200"/>
            <a:t>​</a:t>
          </a:r>
        </a:p>
      </dsp:txBody>
      <dsp:txXfrm>
        <a:off x="2171176" y="1747871"/>
        <a:ext cx="2048935" cy="1283214"/>
      </dsp:txXfrm>
    </dsp:sp>
    <dsp:sp modelId="{DCAD2698-8022-4F4C-A774-1DA8A4BA252E}">
      <dsp:nvSpPr>
        <dsp:cNvPr id="0" name=""/>
        <dsp:cNvSpPr/>
      </dsp:nvSpPr>
      <dsp:spPr>
        <a:xfrm>
          <a:off x="2746957" y="714957"/>
          <a:ext cx="6698084" cy="6698084"/>
        </a:xfrm>
        <a:custGeom>
          <a:avLst/>
          <a:gdLst/>
          <a:ahLst/>
          <a:cxnLst/>
          <a:rect l="0" t="0" r="0" b="0"/>
          <a:pathLst>
            <a:path>
              <a:moveTo>
                <a:pt x="1009015" y="953137"/>
              </a:moveTo>
              <a:arcTo wR="3349042" hR="3349042" stAng="13540559" swAng="15004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39DD1-D6F6-49D7-8CE3-713D2D0F0F46}">
      <dsp:nvSpPr>
        <dsp:cNvPr id="0" name=""/>
        <dsp:cNvSpPr/>
      </dsp:nvSpPr>
      <dsp:spPr>
        <a:xfrm>
          <a:off x="886742" y="870"/>
          <a:ext cx="3102456" cy="186147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Finance</a:t>
          </a:r>
        </a:p>
      </dsp:txBody>
      <dsp:txXfrm>
        <a:off x="886742" y="870"/>
        <a:ext cx="3102456" cy="1861473"/>
      </dsp:txXfrm>
    </dsp:sp>
    <dsp:sp modelId="{B1B8E612-9149-43FF-A7B2-F31286EC18EC}">
      <dsp:nvSpPr>
        <dsp:cNvPr id="0" name=""/>
        <dsp:cNvSpPr/>
      </dsp:nvSpPr>
      <dsp:spPr>
        <a:xfrm>
          <a:off x="4299444" y="870"/>
          <a:ext cx="3102456" cy="186147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HR</a:t>
          </a:r>
        </a:p>
      </dsp:txBody>
      <dsp:txXfrm>
        <a:off x="4299444" y="870"/>
        <a:ext cx="3102456" cy="1861473"/>
      </dsp:txXfrm>
    </dsp:sp>
    <dsp:sp modelId="{2453440E-4330-4724-A176-2A7BA5C9154C}">
      <dsp:nvSpPr>
        <dsp:cNvPr id="0" name=""/>
        <dsp:cNvSpPr/>
      </dsp:nvSpPr>
      <dsp:spPr>
        <a:xfrm>
          <a:off x="7712146" y="870"/>
          <a:ext cx="3102456" cy="186147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Transformation</a:t>
          </a:r>
        </a:p>
      </dsp:txBody>
      <dsp:txXfrm>
        <a:off x="7712146" y="870"/>
        <a:ext cx="3102456" cy="1861473"/>
      </dsp:txXfrm>
    </dsp:sp>
    <dsp:sp modelId="{EABA1B7E-2A5D-42D1-AA54-B55F36583F12}">
      <dsp:nvSpPr>
        <dsp:cNvPr id="0" name=""/>
        <dsp:cNvSpPr/>
      </dsp:nvSpPr>
      <dsp:spPr>
        <a:xfrm>
          <a:off x="2593093" y="2172589"/>
          <a:ext cx="3102456" cy="186147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Operations</a:t>
          </a:r>
        </a:p>
      </dsp:txBody>
      <dsp:txXfrm>
        <a:off x="2593093" y="2172589"/>
        <a:ext cx="3102456" cy="1861473"/>
      </dsp:txXfrm>
    </dsp:sp>
    <dsp:sp modelId="{D53D700F-1D69-4815-861B-1C1A4D4B2C19}">
      <dsp:nvSpPr>
        <dsp:cNvPr id="0" name=""/>
        <dsp:cNvSpPr/>
      </dsp:nvSpPr>
      <dsp:spPr>
        <a:xfrm>
          <a:off x="6005795" y="2172589"/>
          <a:ext cx="3102456" cy="186147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IPCTV</a:t>
          </a:r>
        </a:p>
      </dsp:txBody>
      <dsp:txXfrm>
        <a:off x="6005795" y="2172589"/>
        <a:ext cx="3102456" cy="1861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7040D4-A2AC-4FF8-9DE6-43FB386686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15571D-B820-4CB2-A167-48199D0DE4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D4204-1967-48AF-93C1-2A4C9289C235}" type="datetimeFigureOut">
              <a:rPr lang="en-GB" smtClean="0"/>
              <a:t>30/10/2023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C7F1F0-128D-4FC3-8E6B-C51CFA0A94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A46563-0D32-4F71-8C51-18C15B290E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D7A36-1644-4A97-9144-C8D7E8BF8C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855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7EF9-DA44-4E7D-BD06-9E372B12B806}" type="datetimeFigureOut">
              <a:rPr lang="en-GB" smtClean="0"/>
              <a:t>30/10/2023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5BCC8-7E24-4584-BF55-BA4DF3A0E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397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5BCC8-7E24-4584-BF55-BA4DF3A0E0D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854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Being in a good job is usually protective of health. Good quality work is sustainable, pays a living wage and gives opportunities for development and protection against adverse conditions. </a:t>
            </a:r>
          </a:p>
          <a:p>
            <a:endParaRPr lang="en-GB" dirty="0"/>
          </a:p>
          <a:p>
            <a:r>
              <a:rPr lang="en-GB" dirty="0"/>
              <a:t>Poor quality work, unstable or intermittent employment and unemployment can have effects on physical and mental health. </a:t>
            </a:r>
          </a:p>
          <a:p>
            <a:endParaRPr lang="en-GB" dirty="0"/>
          </a:p>
          <a:p>
            <a:r>
              <a:rPr lang="en-GB" dirty="0"/>
              <a:t>Long term unemployment in particular can contribute significantly to poor health, low wellbeing and increase the risk of early deaths.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5BCC8-7E24-4584-BF55-BA4DF3A0E0D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128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Being in a good job is usually protective of health. Good quality work is sustainable, pays a living wage and gives opportunities for development and protection against adverse conditions. </a:t>
            </a:r>
          </a:p>
          <a:p>
            <a:endParaRPr lang="en-GB" dirty="0"/>
          </a:p>
          <a:p>
            <a:r>
              <a:rPr lang="en-GB" dirty="0"/>
              <a:t>Poor quality work, unstable or intermittent employment and unemployment can have effects on physical and mental health. </a:t>
            </a:r>
          </a:p>
          <a:p>
            <a:endParaRPr lang="en-GB" dirty="0"/>
          </a:p>
          <a:p>
            <a:r>
              <a:rPr lang="en-GB" dirty="0"/>
              <a:t>Long term unemployment in particular can contribute significantly to poor health, low wellbeing and increase the risk of early deaths.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5BCC8-7E24-4584-BF55-BA4DF3A0E0D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29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C0F3034B-7D0D-4E4F-A5B1-FE90916C9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82" r="40040" b="55057"/>
          <a:stretch/>
        </p:blipFill>
        <p:spPr>
          <a:xfrm flipH="1">
            <a:off x="5790652" y="6589216"/>
            <a:ext cx="12497348" cy="5602784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EF2C8CF-CC68-492C-90C9-45092D0DE5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8000"/>
          </a:blip>
          <a:srcRect/>
          <a:stretch>
            <a:fillRect/>
          </a:stretch>
        </p:blipFill>
        <p:spPr>
          <a:xfrm>
            <a:off x="340879" y="7503530"/>
            <a:ext cx="4626578" cy="4620795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13208BFE-1967-4CE6-B51C-8FB03C9A40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8000"/>
          </a:blip>
          <a:srcRect/>
          <a:stretch>
            <a:fillRect/>
          </a:stretch>
        </p:blipFill>
        <p:spPr>
          <a:xfrm>
            <a:off x="876988" y="7530961"/>
            <a:ext cx="3554360" cy="3549917"/>
          </a:xfrm>
          <a:prstGeom prst="rect">
            <a:avLst/>
          </a:prstGeom>
        </p:spPr>
      </p:pic>
      <p:sp>
        <p:nvSpPr>
          <p:cNvPr id="17" name="Title Placeholder 13">
            <a:extLst>
              <a:ext uri="{FF2B5EF4-FFF2-40B4-BE49-F238E27FC236}">
                <a16:creationId xmlns:a16="http://schemas.microsoft.com/office/drawing/2014/main" id="{D573801C-7F02-4894-AEA1-00F8F8D14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267" y="3352486"/>
            <a:ext cx="15773400" cy="235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E6B9857C-18C1-4117-9AEA-26B29BB67DB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2298782" y="334053"/>
            <a:ext cx="5753835" cy="2440849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CE8A3E3-8DA2-8136-1C64-C61EE0E45D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91" y="714104"/>
            <a:ext cx="2529837" cy="25298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32" indent="0">
              <a:buNone/>
              <a:defRPr sz="2000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32" indent="0">
              <a:buNone/>
              <a:defRPr sz="2000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2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AE684612-C2A2-4596-9AF9-F85DE376B3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2298782" y="334053"/>
            <a:ext cx="5753835" cy="244084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73AC164-5A05-4BAE-85CE-F27257DB28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632799" y="241909"/>
            <a:ext cx="4607579" cy="1954593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8DABC860-079B-46E9-AC16-B68495F10B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7399" y="647939"/>
            <a:ext cx="1138237" cy="1142522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D5AE4CFA-4B9E-4A4C-B413-D6C2D5B2F24F}"/>
              </a:ext>
            </a:extLst>
          </p:cNvPr>
          <p:cNvSpPr txBox="1"/>
          <p:nvPr userDrawn="1"/>
        </p:nvSpPr>
        <p:spPr>
          <a:xfrm>
            <a:off x="1989230" y="710479"/>
            <a:ext cx="3320273" cy="86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78"/>
              </a:lnSpc>
            </a:pPr>
            <a:r>
              <a:rPr lang="en-US" sz="2484" spc="606" dirty="0">
                <a:solidFill>
                  <a:srgbClr val="F4A345"/>
                </a:solidFill>
                <a:latin typeface="Clear Sans Bold"/>
              </a:rPr>
              <a:t>CSS</a:t>
            </a:r>
            <a:r>
              <a:rPr lang="en-US" sz="2484" spc="606" dirty="0">
                <a:solidFill>
                  <a:srgbClr val="005EB8"/>
                </a:solidFill>
                <a:latin typeface="Clear Sans Bold"/>
              </a:rPr>
              <a:t> </a:t>
            </a:r>
          </a:p>
          <a:p>
            <a:pPr>
              <a:lnSpc>
                <a:spcPts val="3478"/>
              </a:lnSpc>
            </a:pPr>
            <a:r>
              <a:rPr lang="en-US" sz="2484" spc="606" dirty="0">
                <a:solidFill>
                  <a:srgbClr val="005EB8"/>
                </a:solidFill>
                <a:latin typeface="Clear Sans Bold"/>
              </a:rPr>
              <a:t>PEOPLE TEAM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15C5EA-45D9-48DF-BC99-C825B5509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5000"/>
          </a:blip>
          <a:srcRect r="34960" b="28292"/>
          <a:stretch/>
        </p:blipFill>
        <p:spPr>
          <a:xfrm>
            <a:off x="12298781" y="6492127"/>
            <a:ext cx="5989219" cy="5699879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9D4D24F7-8276-4B52-9499-5948C47C3E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2774900"/>
            <a:ext cx="15773400" cy="1142522"/>
          </a:xfrm>
          <a:prstGeom prst="rect">
            <a:avLst/>
          </a:prstGeom>
        </p:spPr>
        <p:txBody>
          <a:bodyPr/>
          <a:lstStyle>
            <a:lvl1pPr algn="l">
              <a:defRPr sz="6000" b="1">
                <a:solidFill>
                  <a:srgbClr val="005EB8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2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2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6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32" indent="0">
              <a:buNone/>
              <a:defRPr sz="1200"/>
            </a:lvl2pPr>
            <a:lvl3pPr marL="914466" indent="0">
              <a:buNone/>
              <a:defRPr sz="1000"/>
            </a:lvl3pPr>
            <a:lvl4pPr marL="1371698" indent="0">
              <a:buNone/>
              <a:defRPr sz="900"/>
            </a:lvl4pPr>
            <a:lvl5pPr marL="1828931" indent="0">
              <a:buNone/>
              <a:defRPr sz="900"/>
            </a:lvl5pPr>
            <a:lvl6pPr marL="2286164" indent="0">
              <a:buNone/>
              <a:defRPr sz="900"/>
            </a:lvl6pPr>
            <a:lvl7pPr marL="2743397" indent="0">
              <a:buNone/>
              <a:defRPr sz="900"/>
            </a:lvl7pPr>
            <a:lvl8pPr marL="3200630" indent="0">
              <a:buNone/>
              <a:defRPr sz="900"/>
            </a:lvl8pPr>
            <a:lvl9pPr marL="36578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2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1"/>
            </a:lvl1pPr>
            <a:lvl2pPr marL="457232" indent="0">
              <a:buNone/>
              <a:defRPr sz="2801"/>
            </a:lvl2pPr>
            <a:lvl3pPr marL="914466" indent="0">
              <a:buNone/>
              <a:defRPr sz="2400"/>
            </a:lvl3pPr>
            <a:lvl4pPr marL="1371698" indent="0">
              <a:buNone/>
              <a:defRPr sz="2000"/>
            </a:lvl4pPr>
            <a:lvl5pPr marL="1828931" indent="0">
              <a:buNone/>
              <a:defRPr sz="2000"/>
            </a:lvl5pPr>
            <a:lvl6pPr marL="2286164" indent="0">
              <a:buNone/>
              <a:defRPr sz="2000"/>
            </a:lvl6pPr>
            <a:lvl7pPr marL="2743397" indent="0">
              <a:buNone/>
              <a:defRPr sz="2000"/>
            </a:lvl7pPr>
            <a:lvl8pPr marL="3200630" indent="0">
              <a:buNone/>
              <a:defRPr sz="2000"/>
            </a:lvl8pPr>
            <a:lvl9pPr marL="365786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32" indent="0">
              <a:buNone/>
              <a:defRPr sz="1200"/>
            </a:lvl2pPr>
            <a:lvl3pPr marL="914466" indent="0">
              <a:buNone/>
              <a:defRPr sz="1000"/>
            </a:lvl3pPr>
            <a:lvl4pPr marL="1371698" indent="0">
              <a:buNone/>
              <a:defRPr sz="900"/>
            </a:lvl4pPr>
            <a:lvl5pPr marL="1828931" indent="0">
              <a:buNone/>
              <a:defRPr sz="900"/>
            </a:lvl5pPr>
            <a:lvl6pPr marL="2286164" indent="0">
              <a:buNone/>
              <a:defRPr sz="900"/>
            </a:lvl6pPr>
            <a:lvl7pPr marL="2743397" indent="0">
              <a:buNone/>
              <a:defRPr sz="900"/>
            </a:lvl7pPr>
            <a:lvl8pPr marL="3200630" indent="0">
              <a:buNone/>
              <a:defRPr sz="900"/>
            </a:lvl8pPr>
            <a:lvl9pPr marL="36578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2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2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2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C0F3034B-7D0D-4E4F-A5B1-FE90916C9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82" r="40040" b="55057"/>
          <a:stretch/>
        </p:blipFill>
        <p:spPr>
          <a:xfrm flipH="1">
            <a:off x="5790652" y="6589216"/>
            <a:ext cx="12497348" cy="5602784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EF2C8CF-CC68-492C-90C9-45092D0DE5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8000"/>
          </a:blip>
          <a:srcRect/>
          <a:stretch>
            <a:fillRect/>
          </a:stretch>
        </p:blipFill>
        <p:spPr>
          <a:xfrm>
            <a:off x="340879" y="7503530"/>
            <a:ext cx="4626578" cy="4620795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13208BFE-1967-4CE6-B51C-8FB03C9A40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8000"/>
          </a:blip>
          <a:srcRect/>
          <a:stretch>
            <a:fillRect/>
          </a:stretch>
        </p:blipFill>
        <p:spPr>
          <a:xfrm>
            <a:off x="876988" y="7530961"/>
            <a:ext cx="3554360" cy="3549917"/>
          </a:xfrm>
          <a:prstGeom prst="rect">
            <a:avLst/>
          </a:prstGeom>
        </p:spPr>
      </p:pic>
      <p:sp>
        <p:nvSpPr>
          <p:cNvPr id="17" name="Title Placeholder 13">
            <a:extLst>
              <a:ext uri="{FF2B5EF4-FFF2-40B4-BE49-F238E27FC236}">
                <a16:creationId xmlns:a16="http://schemas.microsoft.com/office/drawing/2014/main" id="{D573801C-7F02-4894-AEA1-00F8F8D14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267" y="3352486"/>
            <a:ext cx="15773400" cy="235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E6B9857C-18C1-4117-9AEA-26B29BB67DB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2298782" y="334053"/>
            <a:ext cx="5753835" cy="244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1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CEF2C8CF-CC68-492C-90C9-45092D0DE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8000"/>
          </a:blip>
          <a:srcRect/>
          <a:stretch>
            <a:fillRect/>
          </a:stretch>
        </p:blipFill>
        <p:spPr>
          <a:xfrm>
            <a:off x="340879" y="7503530"/>
            <a:ext cx="4626578" cy="4620795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13208BFE-1967-4CE6-B51C-8FB03C9A40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8000"/>
          </a:blip>
          <a:srcRect/>
          <a:stretch>
            <a:fillRect/>
          </a:stretch>
        </p:blipFill>
        <p:spPr>
          <a:xfrm>
            <a:off x="876988" y="7530961"/>
            <a:ext cx="3554360" cy="3549917"/>
          </a:xfrm>
          <a:prstGeom prst="rect">
            <a:avLst/>
          </a:prstGeom>
        </p:spPr>
      </p:pic>
      <p:sp>
        <p:nvSpPr>
          <p:cNvPr id="17" name="Title Placeholder 13">
            <a:extLst>
              <a:ext uri="{FF2B5EF4-FFF2-40B4-BE49-F238E27FC236}">
                <a16:creationId xmlns:a16="http://schemas.microsoft.com/office/drawing/2014/main" id="{D573801C-7F02-4894-AEA1-00F8F8D14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267" y="3352486"/>
            <a:ext cx="15773400" cy="235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E6B9857C-18C1-4117-9AEA-26B29BB67D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2298782" y="334053"/>
            <a:ext cx="5753835" cy="244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6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77346F95-1098-4A0A-8214-E696F6875A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007" r="39954" b="58024"/>
          <a:stretch/>
        </p:blipFill>
        <p:spPr>
          <a:xfrm>
            <a:off x="3" y="7583214"/>
            <a:ext cx="11256579" cy="460878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4DF1FAE-3FB0-463D-84D8-6EA30BE84F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2298782" y="334053"/>
            <a:ext cx="5753835" cy="244084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D5B4941-45E2-4B8E-A163-835F3561AE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3004610" y="241903"/>
            <a:ext cx="5235766" cy="2221078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B934769A-0A47-42E5-8EF3-74F52E32A0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017" y="3385544"/>
            <a:ext cx="15773400" cy="1142522"/>
          </a:xfrm>
          <a:prstGeom prst="rect">
            <a:avLst/>
          </a:prstGeom>
        </p:spPr>
        <p:txBody>
          <a:bodyPr/>
          <a:lstStyle>
            <a:lvl1pPr algn="l">
              <a:defRPr sz="6000" b="1">
                <a:solidFill>
                  <a:srgbClr val="005EB8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67FA78C7-8942-AEA1-9156-68FCF13C120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0" y="613910"/>
            <a:ext cx="2440849" cy="24408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77346F95-1098-4A0A-8214-E696F6875A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007" r="39954" b="58024"/>
          <a:stretch/>
        </p:blipFill>
        <p:spPr>
          <a:xfrm flipH="1">
            <a:off x="6983797" y="7583214"/>
            <a:ext cx="11256579" cy="460878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4DF1FAE-3FB0-463D-84D8-6EA30BE84F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2298782" y="334053"/>
            <a:ext cx="5753835" cy="244084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D5B4941-45E2-4B8E-A163-835F3561AE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3004610" y="241903"/>
            <a:ext cx="5235766" cy="2221078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B934769A-0A47-42E5-8EF3-74F52E32A0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017" y="3385544"/>
            <a:ext cx="15773400" cy="1142522"/>
          </a:xfrm>
          <a:prstGeom prst="rect">
            <a:avLst/>
          </a:prstGeom>
        </p:spPr>
        <p:txBody>
          <a:bodyPr/>
          <a:lstStyle>
            <a:lvl1pPr algn="l">
              <a:defRPr sz="6000" b="1">
                <a:solidFill>
                  <a:srgbClr val="005EB8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67FA78C7-8942-AEA1-9156-68FCF13C120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0" y="613910"/>
            <a:ext cx="2440849" cy="244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50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C4DF1FAE-3FB0-463D-84D8-6EA30BE84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2298782" y="334053"/>
            <a:ext cx="5753835" cy="244084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D5B4941-45E2-4B8E-A163-835F3561AE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004610" y="241903"/>
            <a:ext cx="5235766" cy="2221078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B934769A-0A47-42E5-8EF3-74F52E32A0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017" y="3385544"/>
            <a:ext cx="15773400" cy="1142522"/>
          </a:xfrm>
          <a:prstGeom prst="rect">
            <a:avLst/>
          </a:prstGeom>
        </p:spPr>
        <p:txBody>
          <a:bodyPr/>
          <a:lstStyle>
            <a:lvl1pPr algn="l">
              <a:defRPr sz="6000" b="1">
                <a:solidFill>
                  <a:srgbClr val="005EB8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67FA78C7-8942-AEA1-9156-68FCF13C12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0" y="613910"/>
            <a:ext cx="2440849" cy="244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79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C4DF1FAE-3FB0-463D-84D8-6EA30BE84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2298782" y="334053"/>
            <a:ext cx="5753835" cy="244084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D5B4941-45E2-4B8E-A163-835F3561AE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004610" y="241903"/>
            <a:ext cx="5235766" cy="2221078"/>
          </a:xfrm>
          <a:prstGeom prst="rect">
            <a:avLst/>
          </a:prstGeom>
        </p:spPr>
      </p:pic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67FA78C7-8942-AEA1-9156-68FCF13C12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0" y="613910"/>
            <a:ext cx="2440849" cy="244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54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C4DF1FAE-3FB0-463D-84D8-6EA30BE84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2298782" y="334053"/>
            <a:ext cx="5753835" cy="244084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D5B4941-45E2-4B8E-A163-835F3561AE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004610" y="241903"/>
            <a:ext cx="5235766" cy="222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7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2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5" r:id="rId3"/>
    <p:sldLayoutId id="2147483650" r:id="rId4"/>
    <p:sldLayoutId id="2147483661" r:id="rId5"/>
    <p:sldLayoutId id="2147483662" r:id="rId6"/>
    <p:sldLayoutId id="2147483663" r:id="rId7"/>
    <p:sldLayoutId id="2147483664" r:id="rId8"/>
    <p:sldLayoutId id="2147483652" r:id="rId9"/>
    <p:sldLayoutId id="2147483653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ctr" defTabSz="91446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25" indent="-342925" algn="l" defTabSz="914466" rtl="0" eaLnBrk="1" latinLnBrk="0" hangingPunct="1">
        <a:spcBef>
          <a:spcPct val="20000"/>
        </a:spcBef>
        <a:buFont typeface="Arial" pitchFamily="34" charset="0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1pPr>
      <a:lvl2pPr marL="743003" indent="-285771" algn="l" defTabSz="914466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82" indent="-228617" algn="l" defTabSz="91446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15" indent="-228617" algn="l" defTabSz="91446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47" indent="-228617" algn="l" defTabSz="91446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81" indent="-228617" algn="l" defTabSz="91446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13" indent="-228617" algn="l" defTabSz="91446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46" indent="-228617" algn="l" defTabSz="91446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479" indent="-228617" algn="l" defTabSz="91446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2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66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98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31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64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97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3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63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E49FEBD-6B84-7F71-5DBF-1F4B07AD353F}"/>
              </a:ext>
            </a:extLst>
          </p:cNvPr>
          <p:cNvSpPr txBox="1">
            <a:spLocks/>
          </p:cNvSpPr>
          <p:nvPr/>
        </p:nvSpPr>
        <p:spPr>
          <a:xfrm>
            <a:off x="1257300" y="4476131"/>
            <a:ext cx="15773400" cy="2355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72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2400" dirty="0">
                <a:latin typeface="Arial"/>
                <a:cs typeface="Arial"/>
              </a:rPr>
              <a:t>Welcome </a:t>
            </a:r>
          </a:p>
          <a:p>
            <a:r>
              <a:rPr lang="en-GB" sz="12400" dirty="0">
                <a:latin typeface="Arial"/>
                <a:cs typeface="Arial"/>
              </a:rPr>
              <a:t>to team CSS!</a:t>
            </a:r>
            <a:endParaRPr lang="en-GB" sz="12400" dirty="0"/>
          </a:p>
        </p:txBody>
      </p:sp>
    </p:spTree>
    <p:extLst>
      <p:ext uri="{BB962C8B-B14F-4D97-AF65-F5344CB8AC3E}">
        <p14:creationId xmlns:p14="http://schemas.microsoft.com/office/powerpoint/2010/main" val="2050445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28D2E8-9A45-48C3-D810-1C25513ED808}"/>
              </a:ext>
            </a:extLst>
          </p:cNvPr>
          <p:cNvGrpSpPr/>
          <p:nvPr/>
        </p:nvGrpSpPr>
        <p:grpSpPr>
          <a:xfrm>
            <a:off x="5294940" y="4547039"/>
            <a:ext cx="1707263" cy="1618142"/>
            <a:chOff x="2618365" y="3120444"/>
            <a:chExt cx="540000" cy="5400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EDB3A41-2A19-81E7-F522-13D14E019805}"/>
                </a:ext>
              </a:extLst>
            </p:cNvPr>
            <p:cNvSpPr/>
            <p:nvPr/>
          </p:nvSpPr>
          <p:spPr>
            <a:xfrm>
              <a:off x="2618365" y="3120444"/>
              <a:ext cx="540000" cy="54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573">
                <a:defRPr/>
              </a:pPr>
              <a:endParaRPr lang="ko-KR" altLang="en-US" sz="1350">
                <a:solidFill>
                  <a:prstClr val="white"/>
                </a:solidFill>
                <a:latin typeface="Arial"/>
                <a:ea typeface="맑은 고딕" panose="020B0503020000020004" pitchFamily="34" charset="-127"/>
              </a:endParaRPr>
            </a:p>
          </p:txBody>
        </p:sp>
        <p:sp>
          <p:nvSpPr>
            <p:cNvPr id="4" name="Heart 17">
              <a:extLst>
                <a:ext uri="{FF2B5EF4-FFF2-40B4-BE49-F238E27FC236}">
                  <a16:creationId xmlns:a16="http://schemas.microsoft.com/office/drawing/2014/main" id="{901E0CBC-B205-ED67-493D-1699ED7FEFE9}"/>
                </a:ext>
              </a:extLst>
            </p:cNvPr>
            <p:cNvSpPr/>
            <p:nvPr/>
          </p:nvSpPr>
          <p:spPr>
            <a:xfrm>
              <a:off x="2704545" y="3214924"/>
              <a:ext cx="375974" cy="368630"/>
            </a:xfrm>
            <a:custGeom>
              <a:avLst/>
              <a:gdLst/>
              <a:ahLst/>
              <a:cxnLst/>
              <a:rect l="l" t="t" r="r" b="b"/>
              <a:pathLst>
                <a:path w="3263621" h="3199863">
                  <a:moveTo>
                    <a:pt x="1896188" y="786599"/>
                  </a:moveTo>
                  <a:cubicBezTo>
                    <a:pt x="1878938" y="786251"/>
                    <a:pt x="1861335" y="789280"/>
                    <a:pt x="1844305" y="796082"/>
                  </a:cubicBezTo>
                  <a:cubicBezTo>
                    <a:pt x="1792333" y="816839"/>
                    <a:pt x="1760707" y="866742"/>
                    <a:pt x="1761231" y="919486"/>
                  </a:cubicBezTo>
                  <a:lnTo>
                    <a:pt x="1573886" y="1618665"/>
                  </a:lnTo>
                  <a:lnTo>
                    <a:pt x="1438574" y="1113672"/>
                  </a:lnTo>
                  <a:cubicBezTo>
                    <a:pt x="1424335" y="1060531"/>
                    <a:pt x="1379808" y="1023594"/>
                    <a:pt x="1328543" y="1016456"/>
                  </a:cubicBezTo>
                  <a:cubicBezTo>
                    <a:pt x="1320071" y="1015276"/>
                    <a:pt x="1311415" y="1014911"/>
                    <a:pt x="1302836" y="1018067"/>
                  </a:cubicBezTo>
                  <a:lnTo>
                    <a:pt x="1300556" y="1017667"/>
                  </a:lnTo>
                  <a:cubicBezTo>
                    <a:pt x="1298914" y="1017711"/>
                    <a:pt x="1297275" y="1017786"/>
                    <a:pt x="1295680" y="1018515"/>
                  </a:cubicBezTo>
                  <a:lnTo>
                    <a:pt x="1275904" y="1019755"/>
                  </a:lnTo>
                  <a:cubicBezTo>
                    <a:pt x="1273459" y="1020410"/>
                    <a:pt x="1271049" y="1021129"/>
                    <a:pt x="1269080" y="1023145"/>
                  </a:cubicBezTo>
                  <a:cubicBezTo>
                    <a:pt x="1229892" y="1033156"/>
                    <a:pt x="1196286" y="1061513"/>
                    <a:pt x="1180414" y="1102068"/>
                  </a:cubicBezTo>
                  <a:lnTo>
                    <a:pt x="902406" y="1812437"/>
                  </a:lnTo>
                  <a:lnTo>
                    <a:pt x="612897" y="1812437"/>
                  </a:lnTo>
                  <a:cubicBezTo>
                    <a:pt x="539543" y="1812437"/>
                    <a:pt x="480078" y="1871902"/>
                    <a:pt x="480078" y="1945256"/>
                  </a:cubicBezTo>
                  <a:cubicBezTo>
                    <a:pt x="480078" y="2018610"/>
                    <a:pt x="539543" y="2078075"/>
                    <a:pt x="612897" y="2078075"/>
                  </a:cubicBezTo>
                  <a:lnTo>
                    <a:pt x="966673" y="2078075"/>
                  </a:lnTo>
                  <a:cubicBezTo>
                    <a:pt x="1008666" y="2088839"/>
                    <a:pt x="1051924" y="2075535"/>
                    <a:pt x="1081835" y="2045978"/>
                  </a:cubicBezTo>
                  <a:cubicBezTo>
                    <a:pt x="1105846" y="2028294"/>
                    <a:pt x="1122213" y="2001701"/>
                    <a:pt x="1125659" y="1970866"/>
                  </a:cubicBezTo>
                  <a:lnTo>
                    <a:pt x="1284498" y="1565001"/>
                  </a:lnTo>
                  <a:lnTo>
                    <a:pt x="1443089" y="2156868"/>
                  </a:lnTo>
                  <a:cubicBezTo>
                    <a:pt x="1455914" y="2204733"/>
                    <a:pt x="1493311" y="2239452"/>
                    <a:pt x="1538593" y="2249086"/>
                  </a:cubicBezTo>
                  <a:lnTo>
                    <a:pt x="1542015" y="2250785"/>
                  </a:lnTo>
                  <a:cubicBezTo>
                    <a:pt x="1542604" y="2250943"/>
                    <a:pt x="1543193" y="2251097"/>
                    <a:pt x="1543870" y="2250902"/>
                  </a:cubicBezTo>
                  <a:cubicBezTo>
                    <a:pt x="1553422" y="2254514"/>
                    <a:pt x="1563610" y="2255524"/>
                    <a:pt x="1573886" y="2252783"/>
                  </a:cubicBezTo>
                  <a:cubicBezTo>
                    <a:pt x="1584162" y="2255524"/>
                    <a:pt x="1594351" y="2254515"/>
                    <a:pt x="1603903" y="2250901"/>
                  </a:cubicBezTo>
                  <a:lnTo>
                    <a:pt x="1605758" y="2250785"/>
                  </a:lnTo>
                  <a:cubicBezTo>
                    <a:pt x="1606974" y="2250459"/>
                    <a:pt x="1608181" y="2250118"/>
                    <a:pt x="1609178" y="2249086"/>
                  </a:cubicBezTo>
                  <a:cubicBezTo>
                    <a:pt x="1654461" y="2239453"/>
                    <a:pt x="1691859" y="2204734"/>
                    <a:pt x="1704684" y="2156868"/>
                  </a:cubicBezTo>
                  <a:lnTo>
                    <a:pt x="1921541" y="1347547"/>
                  </a:lnTo>
                  <a:lnTo>
                    <a:pt x="2181705" y="1998928"/>
                  </a:lnTo>
                  <a:cubicBezTo>
                    <a:pt x="2205326" y="2058070"/>
                    <a:pt x="2266689" y="2090865"/>
                    <a:pt x="2326593" y="2078075"/>
                  </a:cubicBezTo>
                  <a:lnTo>
                    <a:pt x="2671200" y="2078075"/>
                  </a:lnTo>
                  <a:cubicBezTo>
                    <a:pt x="2744554" y="2078075"/>
                    <a:pt x="2804019" y="2018610"/>
                    <a:pt x="2804019" y="1945256"/>
                  </a:cubicBezTo>
                  <a:cubicBezTo>
                    <a:pt x="2804019" y="1871902"/>
                    <a:pt x="2744554" y="1812437"/>
                    <a:pt x="2671200" y="1812437"/>
                  </a:cubicBezTo>
                  <a:lnTo>
                    <a:pt x="2393261" y="1812437"/>
                  </a:lnTo>
                  <a:lnTo>
                    <a:pt x="2016914" y="870162"/>
                  </a:lnTo>
                  <a:cubicBezTo>
                    <a:pt x="1996508" y="819071"/>
                    <a:pt x="1947937" y="787642"/>
                    <a:pt x="1896188" y="786599"/>
                  </a:cubicBezTo>
                  <a:close/>
                  <a:moveTo>
                    <a:pt x="773454" y="106"/>
                  </a:moveTo>
                  <a:cubicBezTo>
                    <a:pt x="1097282" y="5742"/>
                    <a:pt x="1441967" y="238301"/>
                    <a:pt x="1631811" y="769863"/>
                  </a:cubicBezTo>
                  <a:cubicBezTo>
                    <a:pt x="2306811" y="-1120137"/>
                    <a:pt x="4939311" y="769863"/>
                    <a:pt x="1631811" y="3199863"/>
                  </a:cubicBezTo>
                  <a:cubicBezTo>
                    <a:pt x="-745455" y="1453301"/>
                    <a:pt x="-54107" y="-14297"/>
                    <a:pt x="773454" y="10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573">
                <a:defRPr/>
              </a:pPr>
              <a:endParaRPr lang="ko-KR" altLang="en-US" sz="3038" dirty="0">
                <a:solidFill>
                  <a:prstClr val="white"/>
                </a:solidFill>
                <a:latin typeface="Arial"/>
                <a:ea typeface="맑은 고딕" panose="020B0503020000020004" pitchFamily="34" charset="-127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11AB9A8-1BD2-34D2-786B-171A34E5FFF9}"/>
              </a:ext>
            </a:extLst>
          </p:cNvPr>
          <p:cNvSpPr txBox="1"/>
          <p:nvPr/>
        </p:nvSpPr>
        <p:spPr>
          <a:xfrm>
            <a:off x="-481064" y="4688624"/>
            <a:ext cx="508344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28573">
              <a:defRPr/>
            </a:pPr>
            <a:r>
              <a:rPr lang="en-US" altLang="ko-KR" sz="3200" b="1" dirty="0">
                <a:solidFill>
                  <a:srgbClr val="005EB8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Critical care,</a:t>
            </a:r>
          </a:p>
          <a:p>
            <a:pPr algn="r" defTabSz="1028573">
              <a:defRPr/>
            </a:pPr>
            <a:r>
              <a:rPr lang="en-US" altLang="ko-KR" sz="3200" b="1" dirty="0" err="1">
                <a:solidFill>
                  <a:srgbClr val="005EB8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anaesthetics</a:t>
            </a:r>
            <a:r>
              <a:rPr lang="en-US" altLang="ko-KR" sz="3200" b="1" dirty="0">
                <a:solidFill>
                  <a:srgbClr val="005EB8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and </a:t>
            </a:r>
          </a:p>
          <a:p>
            <a:pPr algn="r" defTabSz="1028573">
              <a:defRPr/>
            </a:pPr>
            <a:r>
              <a:rPr lang="en-US" altLang="ko-KR" sz="3200" b="1" dirty="0">
                <a:solidFill>
                  <a:srgbClr val="005EB8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perioperative care</a:t>
            </a:r>
            <a:endParaRPr lang="ko-KR" altLang="en-US" sz="3200" b="1" dirty="0">
              <a:solidFill>
                <a:srgbClr val="005EB8"/>
              </a:solidFill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F5DFB2-898C-AEF9-26CD-2E172F300C20}"/>
              </a:ext>
            </a:extLst>
          </p:cNvPr>
          <p:cNvGrpSpPr/>
          <p:nvPr/>
        </p:nvGrpSpPr>
        <p:grpSpPr>
          <a:xfrm>
            <a:off x="5294940" y="6798900"/>
            <a:ext cx="1707263" cy="1686214"/>
            <a:chOff x="5845629" y="3413208"/>
            <a:chExt cx="540000" cy="540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B7D888C-495A-FB1C-4741-40D103AC27D7}"/>
                </a:ext>
              </a:extLst>
            </p:cNvPr>
            <p:cNvSpPr/>
            <p:nvPr/>
          </p:nvSpPr>
          <p:spPr>
            <a:xfrm>
              <a:off x="5845629" y="3413208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573">
                <a:defRPr/>
              </a:pPr>
              <a:endParaRPr lang="ko-KR" altLang="en-US" sz="1350">
                <a:solidFill>
                  <a:srgbClr val="0070C0"/>
                </a:solidFill>
                <a:latin typeface="Arial"/>
                <a:ea typeface="맑은 고딕" panose="020B0503020000020004" pitchFamily="34" charset="-127"/>
              </a:endParaRPr>
            </a:p>
          </p:txBody>
        </p:sp>
        <p:sp>
          <p:nvSpPr>
            <p:cNvPr id="8" name="Rounded Rectangle 31">
              <a:extLst>
                <a:ext uri="{FF2B5EF4-FFF2-40B4-BE49-F238E27FC236}">
                  <a16:creationId xmlns:a16="http://schemas.microsoft.com/office/drawing/2014/main" id="{DC710D89-92BD-3C26-A6BA-16A06EC058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67383" y="3466115"/>
              <a:ext cx="279476" cy="397359"/>
            </a:xfrm>
            <a:custGeom>
              <a:avLst/>
              <a:gdLst/>
              <a:ahLst/>
              <a:cxnLst/>
              <a:rect l="l" t="t" r="r" b="b"/>
              <a:pathLst>
                <a:path w="2273269" h="3232141">
                  <a:moveTo>
                    <a:pt x="1301358" y="1224998"/>
                  </a:moveTo>
                  <a:cubicBezTo>
                    <a:pt x="1288512" y="1224739"/>
                    <a:pt x="1275404" y="1226994"/>
                    <a:pt x="1262722" y="1232060"/>
                  </a:cubicBezTo>
                  <a:cubicBezTo>
                    <a:pt x="1224020" y="1247517"/>
                    <a:pt x="1200469" y="1284678"/>
                    <a:pt x="1200858" y="1323955"/>
                  </a:cubicBezTo>
                  <a:lnTo>
                    <a:pt x="1068969" y="1816173"/>
                  </a:lnTo>
                  <a:lnTo>
                    <a:pt x="975827" y="1468563"/>
                  </a:lnTo>
                  <a:cubicBezTo>
                    <a:pt x="965224" y="1428990"/>
                    <a:pt x="932065" y="1401484"/>
                    <a:pt x="893889" y="1396168"/>
                  </a:cubicBezTo>
                  <a:cubicBezTo>
                    <a:pt x="887581" y="1395290"/>
                    <a:pt x="881136" y="1395017"/>
                    <a:pt x="874749" y="1397368"/>
                  </a:cubicBezTo>
                  <a:lnTo>
                    <a:pt x="873048" y="1397069"/>
                  </a:lnTo>
                  <a:cubicBezTo>
                    <a:pt x="871822" y="1397102"/>
                    <a:pt x="870599" y="1397158"/>
                    <a:pt x="869409" y="1397702"/>
                  </a:cubicBezTo>
                  <a:lnTo>
                    <a:pt x="854690" y="1398625"/>
                  </a:lnTo>
                  <a:cubicBezTo>
                    <a:pt x="852870" y="1399112"/>
                    <a:pt x="851076" y="1399648"/>
                    <a:pt x="849610" y="1401148"/>
                  </a:cubicBezTo>
                  <a:cubicBezTo>
                    <a:pt x="820426" y="1408603"/>
                    <a:pt x="795399" y="1429720"/>
                    <a:pt x="783580" y="1459921"/>
                  </a:cubicBezTo>
                  <a:lnTo>
                    <a:pt x="576552" y="1988920"/>
                  </a:lnTo>
                  <a:lnTo>
                    <a:pt x="360960" y="1988920"/>
                  </a:lnTo>
                  <a:cubicBezTo>
                    <a:pt x="306335" y="1988920"/>
                    <a:pt x="262052" y="2033203"/>
                    <a:pt x="262052" y="2087828"/>
                  </a:cubicBezTo>
                  <a:cubicBezTo>
                    <a:pt x="262052" y="2142453"/>
                    <a:pt x="306335" y="2186736"/>
                    <a:pt x="360960" y="2186736"/>
                  </a:cubicBezTo>
                  <a:lnTo>
                    <a:pt x="624414" y="2186736"/>
                  </a:lnTo>
                  <a:cubicBezTo>
                    <a:pt x="655679" y="2194749"/>
                    <a:pt x="687884" y="2184847"/>
                    <a:pt x="710155" y="2162843"/>
                  </a:cubicBezTo>
                  <a:cubicBezTo>
                    <a:pt x="728043" y="2149675"/>
                    <a:pt x="740236" y="2129868"/>
                    <a:pt x="742804" y="2106901"/>
                  </a:cubicBezTo>
                  <a:lnTo>
                    <a:pt x="861090" y="1804659"/>
                  </a:lnTo>
                  <a:lnTo>
                    <a:pt x="967256" y="2200878"/>
                  </a:lnTo>
                  <a:cubicBezTo>
                    <a:pt x="956121" y="2251327"/>
                    <a:pt x="986997" y="2301788"/>
                    <a:pt x="1037612" y="2315350"/>
                  </a:cubicBezTo>
                  <a:cubicBezTo>
                    <a:pt x="1044252" y="2317129"/>
                    <a:pt x="1050915" y="2318189"/>
                    <a:pt x="1057633" y="2316605"/>
                  </a:cubicBezTo>
                  <a:cubicBezTo>
                    <a:pt x="1061264" y="2317900"/>
                    <a:pt x="1065062" y="2318350"/>
                    <a:pt x="1068971" y="2317315"/>
                  </a:cubicBezTo>
                  <a:cubicBezTo>
                    <a:pt x="1072878" y="2318349"/>
                    <a:pt x="1076674" y="2317900"/>
                    <a:pt x="1080303" y="2316605"/>
                  </a:cubicBezTo>
                  <a:lnTo>
                    <a:pt x="1100326" y="2315350"/>
                  </a:lnTo>
                  <a:cubicBezTo>
                    <a:pt x="1150941" y="2301788"/>
                    <a:pt x="1181817" y="2251327"/>
                    <a:pt x="1170682" y="2200878"/>
                  </a:cubicBezTo>
                  <a:lnTo>
                    <a:pt x="1320238" y="1642726"/>
                  </a:lnTo>
                  <a:lnTo>
                    <a:pt x="1513977" y="2127797"/>
                  </a:lnTo>
                  <a:cubicBezTo>
                    <a:pt x="1531567" y="2171838"/>
                    <a:pt x="1577262" y="2196260"/>
                    <a:pt x="1621871" y="2186737"/>
                  </a:cubicBezTo>
                  <a:lnTo>
                    <a:pt x="1878495" y="2186737"/>
                  </a:lnTo>
                  <a:cubicBezTo>
                    <a:pt x="1933120" y="2186737"/>
                    <a:pt x="1977403" y="2142454"/>
                    <a:pt x="1977403" y="2087829"/>
                  </a:cubicBezTo>
                  <a:cubicBezTo>
                    <a:pt x="1977403" y="2033204"/>
                    <a:pt x="1933120" y="1988921"/>
                    <a:pt x="1878495" y="1988921"/>
                  </a:cubicBezTo>
                  <a:lnTo>
                    <a:pt x="1671520" y="1988921"/>
                  </a:lnTo>
                  <a:lnTo>
                    <a:pt x="1391261" y="1287226"/>
                  </a:lnTo>
                  <a:cubicBezTo>
                    <a:pt x="1376065" y="1249180"/>
                    <a:pt x="1339894" y="1225775"/>
                    <a:pt x="1301358" y="1224998"/>
                  </a:cubicBezTo>
                  <a:close/>
                  <a:moveTo>
                    <a:pt x="335892" y="524745"/>
                  </a:moveTo>
                  <a:lnTo>
                    <a:pt x="1937377" y="524745"/>
                  </a:lnTo>
                  <a:cubicBezTo>
                    <a:pt x="1996486" y="524745"/>
                    <a:pt x="2044403" y="572662"/>
                    <a:pt x="2044403" y="631771"/>
                  </a:cubicBezTo>
                  <a:lnTo>
                    <a:pt x="2044403" y="2898384"/>
                  </a:lnTo>
                  <a:cubicBezTo>
                    <a:pt x="2044403" y="2957493"/>
                    <a:pt x="1996486" y="3005410"/>
                    <a:pt x="1937377" y="3005410"/>
                  </a:cubicBezTo>
                  <a:lnTo>
                    <a:pt x="335892" y="3005410"/>
                  </a:lnTo>
                  <a:cubicBezTo>
                    <a:pt x="276783" y="3005410"/>
                    <a:pt x="228866" y="2957493"/>
                    <a:pt x="228866" y="2898384"/>
                  </a:cubicBezTo>
                  <a:lnTo>
                    <a:pt x="228866" y="631771"/>
                  </a:lnTo>
                  <a:cubicBezTo>
                    <a:pt x="228866" y="572662"/>
                    <a:pt x="276783" y="524745"/>
                    <a:pt x="335892" y="524745"/>
                  </a:cubicBezTo>
                  <a:close/>
                  <a:moveTo>
                    <a:pt x="245659" y="437009"/>
                  </a:moveTo>
                  <a:cubicBezTo>
                    <a:pt x="179890" y="437009"/>
                    <a:pt x="126573" y="490326"/>
                    <a:pt x="126573" y="556095"/>
                  </a:cubicBezTo>
                  <a:lnTo>
                    <a:pt x="126573" y="2974061"/>
                  </a:lnTo>
                  <a:cubicBezTo>
                    <a:pt x="126573" y="3039830"/>
                    <a:pt x="179890" y="3093147"/>
                    <a:pt x="245659" y="3093147"/>
                  </a:cubicBezTo>
                  <a:lnTo>
                    <a:pt x="2027611" y="3093147"/>
                  </a:lnTo>
                  <a:cubicBezTo>
                    <a:pt x="2093380" y="3093147"/>
                    <a:pt x="2146697" y="3039830"/>
                    <a:pt x="2146697" y="2974061"/>
                  </a:cubicBezTo>
                  <a:lnTo>
                    <a:pt x="2146697" y="556095"/>
                  </a:lnTo>
                  <a:cubicBezTo>
                    <a:pt x="2146697" y="490326"/>
                    <a:pt x="2093380" y="437009"/>
                    <a:pt x="2027611" y="437009"/>
                  </a:cubicBezTo>
                  <a:close/>
                  <a:moveTo>
                    <a:pt x="974181" y="0"/>
                  </a:moveTo>
                  <a:lnTo>
                    <a:pt x="1299087" y="0"/>
                  </a:lnTo>
                  <a:cubicBezTo>
                    <a:pt x="1327680" y="0"/>
                    <a:pt x="1350860" y="23180"/>
                    <a:pt x="1350860" y="51773"/>
                  </a:cubicBezTo>
                  <a:lnTo>
                    <a:pt x="1350860" y="155306"/>
                  </a:lnTo>
                  <a:lnTo>
                    <a:pt x="1381614" y="155306"/>
                  </a:lnTo>
                  <a:cubicBezTo>
                    <a:pt x="1410207" y="155306"/>
                    <a:pt x="1433387" y="178486"/>
                    <a:pt x="1433387" y="207079"/>
                  </a:cubicBezTo>
                  <a:lnTo>
                    <a:pt x="1433387" y="298015"/>
                  </a:lnTo>
                  <a:lnTo>
                    <a:pt x="2081269" y="298015"/>
                  </a:lnTo>
                  <a:cubicBezTo>
                    <a:pt x="2187308" y="298015"/>
                    <a:pt x="2273269" y="383976"/>
                    <a:pt x="2273269" y="490015"/>
                  </a:cubicBezTo>
                  <a:lnTo>
                    <a:pt x="2273269" y="3040141"/>
                  </a:lnTo>
                  <a:cubicBezTo>
                    <a:pt x="2273269" y="3146180"/>
                    <a:pt x="2187308" y="3232141"/>
                    <a:pt x="2081269" y="3232141"/>
                  </a:cubicBezTo>
                  <a:lnTo>
                    <a:pt x="192000" y="3232141"/>
                  </a:lnTo>
                  <a:cubicBezTo>
                    <a:pt x="85961" y="3232141"/>
                    <a:pt x="0" y="3146180"/>
                    <a:pt x="0" y="3040141"/>
                  </a:cubicBezTo>
                  <a:lnTo>
                    <a:pt x="0" y="490015"/>
                  </a:lnTo>
                  <a:cubicBezTo>
                    <a:pt x="0" y="383976"/>
                    <a:pt x="85961" y="298015"/>
                    <a:pt x="192000" y="298015"/>
                  </a:cubicBezTo>
                  <a:lnTo>
                    <a:pt x="839881" y="298015"/>
                  </a:lnTo>
                  <a:lnTo>
                    <a:pt x="839881" y="207079"/>
                  </a:lnTo>
                  <a:cubicBezTo>
                    <a:pt x="839881" y="178486"/>
                    <a:pt x="863061" y="155306"/>
                    <a:pt x="891654" y="155306"/>
                  </a:cubicBezTo>
                  <a:lnTo>
                    <a:pt x="922408" y="155306"/>
                  </a:lnTo>
                  <a:lnTo>
                    <a:pt x="922408" y="51773"/>
                  </a:lnTo>
                  <a:cubicBezTo>
                    <a:pt x="922408" y="23180"/>
                    <a:pt x="945588" y="0"/>
                    <a:pt x="97418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700">
                <a:defRPr/>
              </a:pPr>
              <a:endParaRPr lang="ko-KR" altLang="en-US" sz="3038">
                <a:solidFill>
                  <a:srgbClr val="0070C0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  <p:sp>
        <p:nvSpPr>
          <p:cNvPr id="9" name="TextBox 4">
            <a:extLst>
              <a:ext uri="{FF2B5EF4-FFF2-40B4-BE49-F238E27FC236}">
                <a16:creationId xmlns:a16="http://schemas.microsoft.com/office/drawing/2014/main" id="{AE98265C-C0C3-5F23-F474-9A2742FE21EE}"/>
              </a:ext>
            </a:extLst>
          </p:cNvPr>
          <p:cNvSpPr txBox="1"/>
          <p:nvPr/>
        </p:nvSpPr>
        <p:spPr>
          <a:xfrm>
            <a:off x="1267258" y="7442960"/>
            <a:ext cx="333511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28573">
              <a:defRPr/>
            </a:pPr>
            <a:r>
              <a:rPr lang="en-GB" altLang="ko-KR" sz="3200" b="1" dirty="0">
                <a:solidFill>
                  <a:srgbClr val="005EB8"/>
                </a:solidFill>
                <a:latin typeface="Arial"/>
                <a:ea typeface="맑은 고딕" panose="020B0503020000020004" pitchFamily="34" charset="-127"/>
                <a:cs typeface="Arial" pitchFamily="34" charset="0"/>
              </a:rPr>
              <a:t>Imaging</a:t>
            </a:r>
            <a:endParaRPr lang="ko-KR" altLang="en-US" sz="3600" b="1" dirty="0">
              <a:solidFill>
                <a:srgbClr val="005EB8"/>
              </a:solidFill>
              <a:latin typeface="Arial"/>
              <a:ea typeface="맑은 고딕" panose="020B0503020000020004" pitchFamily="34" charset="-127"/>
              <a:cs typeface="Arial" pitchFamily="34" charset="0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60575DC6-3B5D-8A78-D005-599EE1B81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940" y="9205267"/>
            <a:ext cx="1707263" cy="178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53EF6B0-C488-ABFA-1F11-01A579C36DCC}"/>
              </a:ext>
            </a:extLst>
          </p:cNvPr>
          <p:cNvGrpSpPr/>
          <p:nvPr/>
        </p:nvGrpSpPr>
        <p:grpSpPr>
          <a:xfrm>
            <a:off x="10291535" y="4547039"/>
            <a:ext cx="1703523" cy="1822799"/>
            <a:chOff x="7690410" y="1829789"/>
            <a:chExt cx="2164464" cy="207487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7863A99-EF07-F1C3-5E64-6A9552B5725C}"/>
                </a:ext>
              </a:extLst>
            </p:cNvPr>
            <p:cNvSpPr/>
            <p:nvPr/>
          </p:nvSpPr>
          <p:spPr>
            <a:xfrm>
              <a:off x="7690410" y="1829789"/>
              <a:ext cx="2164464" cy="2074874"/>
            </a:xfrm>
            <a:prstGeom prst="ellipse">
              <a:avLst/>
            </a:prstGeom>
            <a:solidFill>
              <a:schemeClr val="accent1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573">
                <a:defRPr/>
              </a:pPr>
              <a:endParaRPr lang="ko-KR" altLang="en-US" sz="1350">
                <a:solidFill>
                  <a:prstClr val="white"/>
                </a:solidFill>
                <a:latin typeface="Arial"/>
                <a:ea typeface="맑은 고딕" panose="020B0503020000020004" pitchFamily="34" charset="-127"/>
              </a:endParaRPr>
            </a:p>
          </p:txBody>
        </p:sp>
        <p:sp>
          <p:nvSpPr>
            <p:cNvPr id="13" name="Rounded Rectangle 25">
              <a:extLst>
                <a:ext uri="{FF2B5EF4-FFF2-40B4-BE49-F238E27FC236}">
                  <a16:creationId xmlns:a16="http://schemas.microsoft.com/office/drawing/2014/main" id="{D26355BD-F142-79C2-4C2F-743C8B125E83}"/>
                </a:ext>
              </a:extLst>
            </p:cNvPr>
            <p:cNvSpPr/>
            <p:nvPr/>
          </p:nvSpPr>
          <p:spPr>
            <a:xfrm>
              <a:off x="7998205" y="2123484"/>
              <a:ext cx="1496098" cy="1208710"/>
            </a:xfrm>
            <a:custGeom>
              <a:avLst/>
              <a:gdLst/>
              <a:ahLst/>
              <a:cxnLst/>
              <a:rect l="l" t="t" r="r" b="b"/>
              <a:pathLst>
                <a:path w="3240000" h="2730652">
                  <a:moveTo>
                    <a:pt x="1452811" y="1541940"/>
                  </a:moveTo>
                  <a:lnTo>
                    <a:pt x="1452811" y="1831951"/>
                  </a:lnTo>
                  <a:lnTo>
                    <a:pt x="1162800" y="1831951"/>
                  </a:lnTo>
                  <a:lnTo>
                    <a:pt x="1162800" y="2166329"/>
                  </a:lnTo>
                  <a:lnTo>
                    <a:pt x="1452811" y="2166329"/>
                  </a:lnTo>
                  <a:lnTo>
                    <a:pt x="1452811" y="2456340"/>
                  </a:lnTo>
                  <a:lnTo>
                    <a:pt x="1787189" y="2456340"/>
                  </a:lnTo>
                  <a:lnTo>
                    <a:pt x="1787189" y="2166329"/>
                  </a:lnTo>
                  <a:lnTo>
                    <a:pt x="2077200" y="2166329"/>
                  </a:lnTo>
                  <a:lnTo>
                    <a:pt x="2077200" y="1831951"/>
                  </a:lnTo>
                  <a:lnTo>
                    <a:pt x="1787189" y="1831951"/>
                  </a:lnTo>
                  <a:lnTo>
                    <a:pt x="1787189" y="1541940"/>
                  </a:lnTo>
                  <a:close/>
                  <a:moveTo>
                    <a:pt x="0" y="1278453"/>
                  </a:moveTo>
                  <a:lnTo>
                    <a:pt x="3240000" y="1278453"/>
                  </a:lnTo>
                  <a:lnTo>
                    <a:pt x="3240000" y="2376509"/>
                  </a:lnTo>
                  <a:cubicBezTo>
                    <a:pt x="3240000" y="2572097"/>
                    <a:pt x="3081445" y="2730652"/>
                    <a:pt x="2885857" y="2730652"/>
                  </a:cubicBezTo>
                  <a:lnTo>
                    <a:pt x="354143" y="2730652"/>
                  </a:lnTo>
                  <a:cubicBezTo>
                    <a:pt x="158555" y="2730652"/>
                    <a:pt x="0" y="2572097"/>
                    <a:pt x="0" y="2376509"/>
                  </a:cubicBezTo>
                  <a:close/>
                  <a:moveTo>
                    <a:pt x="1001150" y="200505"/>
                  </a:moveTo>
                  <a:cubicBezTo>
                    <a:pt x="933045" y="200505"/>
                    <a:pt x="877834" y="255715"/>
                    <a:pt x="877834" y="323821"/>
                  </a:cubicBezTo>
                  <a:lnTo>
                    <a:pt x="877834" y="605836"/>
                  </a:lnTo>
                  <a:lnTo>
                    <a:pt x="2362163" y="605836"/>
                  </a:lnTo>
                  <a:lnTo>
                    <a:pt x="2362163" y="323821"/>
                  </a:lnTo>
                  <a:cubicBezTo>
                    <a:pt x="2362163" y="255715"/>
                    <a:pt x="2306952" y="200505"/>
                    <a:pt x="2238846" y="200505"/>
                  </a:cubicBezTo>
                  <a:close/>
                  <a:moveTo>
                    <a:pt x="843301" y="0"/>
                  </a:moveTo>
                  <a:lnTo>
                    <a:pt x="2396696" y="0"/>
                  </a:lnTo>
                  <a:cubicBezTo>
                    <a:pt x="2488075" y="0"/>
                    <a:pt x="2562152" y="74077"/>
                    <a:pt x="2562152" y="165456"/>
                  </a:cubicBezTo>
                  <a:lnTo>
                    <a:pt x="2562152" y="605836"/>
                  </a:lnTo>
                  <a:lnTo>
                    <a:pt x="2885857" y="605836"/>
                  </a:lnTo>
                  <a:cubicBezTo>
                    <a:pt x="3081445" y="605836"/>
                    <a:pt x="3240000" y="764391"/>
                    <a:pt x="3240000" y="959979"/>
                  </a:cubicBezTo>
                  <a:lnTo>
                    <a:pt x="3240000" y="1134437"/>
                  </a:lnTo>
                  <a:lnTo>
                    <a:pt x="0" y="1134437"/>
                  </a:lnTo>
                  <a:lnTo>
                    <a:pt x="0" y="959979"/>
                  </a:lnTo>
                  <a:cubicBezTo>
                    <a:pt x="0" y="764391"/>
                    <a:pt x="158555" y="605836"/>
                    <a:pt x="354143" y="605836"/>
                  </a:cubicBezTo>
                  <a:lnTo>
                    <a:pt x="677845" y="605836"/>
                  </a:lnTo>
                  <a:lnTo>
                    <a:pt x="677845" y="165456"/>
                  </a:lnTo>
                  <a:cubicBezTo>
                    <a:pt x="677845" y="74077"/>
                    <a:pt x="751923" y="0"/>
                    <a:pt x="84330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700">
                <a:defRPr/>
              </a:pPr>
              <a:endParaRPr lang="ko-KR" altLang="en-US" sz="3038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  <p:sp>
        <p:nvSpPr>
          <p:cNvPr id="14" name="TextBox 4">
            <a:extLst>
              <a:ext uri="{FF2B5EF4-FFF2-40B4-BE49-F238E27FC236}">
                <a16:creationId xmlns:a16="http://schemas.microsoft.com/office/drawing/2014/main" id="{B8C8A8FB-0934-3D90-A54B-F5EDC560792D}"/>
              </a:ext>
            </a:extLst>
          </p:cNvPr>
          <p:cNvSpPr txBox="1"/>
          <p:nvPr/>
        </p:nvSpPr>
        <p:spPr>
          <a:xfrm>
            <a:off x="12433793" y="4934844"/>
            <a:ext cx="4555791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8573">
              <a:defRPr/>
            </a:pPr>
            <a:r>
              <a:rPr lang="en-US" altLang="ko-KR" sz="3200" b="1" dirty="0">
                <a:solidFill>
                  <a:srgbClr val="005EB8"/>
                </a:solidFill>
                <a:latin typeface="Arial"/>
                <a:ea typeface="맑은 고딕" panose="020B0503020000020004" pitchFamily="34" charset="-127"/>
                <a:cs typeface="Arial" pitchFamily="34" charset="0"/>
              </a:rPr>
              <a:t>Allied health professionals</a:t>
            </a:r>
            <a:endParaRPr lang="ko-KR" altLang="en-US" sz="3200" b="1" dirty="0">
              <a:solidFill>
                <a:srgbClr val="005EB8"/>
              </a:solidFill>
              <a:latin typeface="Arial"/>
              <a:ea typeface="맑은 고딕" panose="020B0503020000020004" pitchFamily="34" charset="-127"/>
              <a:cs typeface="Arial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769FDD-5E34-7CE2-D99F-44C792186519}"/>
              </a:ext>
            </a:extLst>
          </p:cNvPr>
          <p:cNvGrpSpPr/>
          <p:nvPr/>
        </p:nvGrpSpPr>
        <p:grpSpPr>
          <a:xfrm>
            <a:off x="10216105" y="9138883"/>
            <a:ext cx="1854383" cy="1731121"/>
            <a:chOff x="6805121" y="1914017"/>
            <a:chExt cx="540000" cy="540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FA18C72-7E1C-7EAC-E5E6-5B55A57342CE}"/>
                </a:ext>
              </a:extLst>
            </p:cNvPr>
            <p:cNvSpPr/>
            <p:nvPr/>
          </p:nvSpPr>
          <p:spPr>
            <a:xfrm>
              <a:off x="6805121" y="1914017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573">
                <a:defRPr/>
              </a:pPr>
              <a:endParaRPr lang="ko-KR" altLang="en-US" sz="1350">
                <a:solidFill>
                  <a:prstClr val="white"/>
                </a:solidFill>
                <a:latin typeface="Arial"/>
                <a:ea typeface="맑은 고딕" panose="020B0503020000020004" pitchFamily="34" charset="-127"/>
              </a:endParaRPr>
            </a:p>
          </p:txBody>
        </p:sp>
        <p:sp>
          <p:nvSpPr>
            <p:cNvPr id="17" name="Trapezoid 28">
              <a:extLst>
                <a:ext uri="{FF2B5EF4-FFF2-40B4-BE49-F238E27FC236}">
                  <a16:creationId xmlns:a16="http://schemas.microsoft.com/office/drawing/2014/main" id="{F233E333-1581-C4A1-5C3F-2EBEF15AB5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20650" y="1959652"/>
              <a:ext cx="327881" cy="397359"/>
            </a:xfrm>
            <a:custGeom>
              <a:avLst/>
              <a:gdLst/>
              <a:ahLst/>
              <a:cxnLst/>
              <a:rect l="l" t="t" r="r" b="b"/>
              <a:pathLst>
                <a:path w="2664297" h="3228846">
                  <a:moveTo>
                    <a:pt x="2006233" y="1910002"/>
                  </a:moveTo>
                  <a:cubicBezTo>
                    <a:pt x="2195393" y="2270441"/>
                    <a:pt x="2396463" y="2592453"/>
                    <a:pt x="2218318" y="2693318"/>
                  </a:cubicBezTo>
                  <a:cubicBezTo>
                    <a:pt x="1760490" y="2959655"/>
                    <a:pt x="875097" y="3011972"/>
                    <a:pt x="413381" y="2693318"/>
                  </a:cubicBezTo>
                  <a:cubicBezTo>
                    <a:pt x="278026" y="2578660"/>
                    <a:pt x="448417" y="2270210"/>
                    <a:pt x="622358" y="1918652"/>
                  </a:cubicBezTo>
                  <a:close/>
                  <a:moveTo>
                    <a:pt x="998355" y="318176"/>
                  </a:moveTo>
                  <a:lnTo>
                    <a:pt x="1054483" y="938365"/>
                  </a:lnTo>
                  <a:cubicBezTo>
                    <a:pt x="1073419" y="1202005"/>
                    <a:pt x="-94533" y="2544942"/>
                    <a:pt x="263185" y="2803859"/>
                  </a:cubicBezTo>
                  <a:cubicBezTo>
                    <a:pt x="799752" y="3120272"/>
                    <a:pt x="1828684" y="3068324"/>
                    <a:pt x="2360732" y="2803859"/>
                  </a:cubicBezTo>
                  <a:cubicBezTo>
                    <a:pt x="2817826" y="2582721"/>
                    <a:pt x="1567592" y="1249230"/>
                    <a:pt x="1559424" y="938364"/>
                  </a:cubicBezTo>
                  <a:lnTo>
                    <a:pt x="1635785" y="320808"/>
                  </a:lnTo>
                  <a:lnTo>
                    <a:pt x="1616510" y="323841"/>
                  </a:lnTo>
                  <a:cubicBezTo>
                    <a:pt x="1541035" y="362546"/>
                    <a:pt x="1432716" y="386340"/>
                    <a:pt x="1312455" y="386340"/>
                  </a:cubicBezTo>
                  <a:cubicBezTo>
                    <a:pt x="1186664" y="386340"/>
                    <a:pt x="1073940" y="360308"/>
                    <a:pt x="998355" y="318176"/>
                  </a:cubicBezTo>
                  <a:close/>
                  <a:moveTo>
                    <a:pt x="1312455" y="60748"/>
                  </a:moveTo>
                  <a:cubicBezTo>
                    <a:pt x="1155275" y="60748"/>
                    <a:pt x="1027857" y="120035"/>
                    <a:pt x="1027857" y="193171"/>
                  </a:cubicBezTo>
                  <a:cubicBezTo>
                    <a:pt x="1027857" y="266307"/>
                    <a:pt x="1155275" y="325594"/>
                    <a:pt x="1312455" y="325594"/>
                  </a:cubicBezTo>
                  <a:cubicBezTo>
                    <a:pt x="1469634" y="325594"/>
                    <a:pt x="1597052" y="266307"/>
                    <a:pt x="1597052" y="193171"/>
                  </a:cubicBezTo>
                  <a:cubicBezTo>
                    <a:pt x="1597052" y="120035"/>
                    <a:pt x="1469634" y="60748"/>
                    <a:pt x="1312455" y="60748"/>
                  </a:cubicBezTo>
                  <a:close/>
                  <a:moveTo>
                    <a:pt x="1312455" y="0"/>
                  </a:moveTo>
                  <a:cubicBezTo>
                    <a:pt x="1537130" y="0"/>
                    <a:pt x="1720121" y="83046"/>
                    <a:pt x="1726235" y="186847"/>
                  </a:cubicBezTo>
                  <a:cubicBezTo>
                    <a:pt x="1726742" y="186524"/>
                    <a:pt x="1727174" y="186120"/>
                    <a:pt x="1727606" y="185717"/>
                  </a:cubicBezTo>
                  <a:lnTo>
                    <a:pt x="1727102" y="190850"/>
                  </a:lnTo>
                  <a:cubicBezTo>
                    <a:pt x="1727595" y="191614"/>
                    <a:pt x="1727605" y="192391"/>
                    <a:pt x="1727605" y="193170"/>
                  </a:cubicBezTo>
                  <a:lnTo>
                    <a:pt x="1726271" y="199326"/>
                  </a:lnTo>
                  <a:lnTo>
                    <a:pt x="1655630" y="919826"/>
                  </a:lnTo>
                  <a:cubicBezTo>
                    <a:pt x="1665213" y="1268678"/>
                    <a:pt x="3079202" y="2735754"/>
                    <a:pt x="2542920" y="2983914"/>
                  </a:cubicBezTo>
                  <a:cubicBezTo>
                    <a:pt x="1918698" y="3280693"/>
                    <a:pt x="711513" y="3338989"/>
                    <a:pt x="81991" y="2983914"/>
                  </a:cubicBezTo>
                  <a:cubicBezTo>
                    <a:pt x="-337699" y="2693358"/>
                    <a:pt x="991496" y="1215684"/>
                    <a:pt x="969280" y="919828"/>
                  </a:cubicBezTo>
                  <a:lnTo>
                    <a:pt x="898640" y="199335"/>
                  </a:lnTo>
                  <a:cubicBezTo>
                    <a:pt x="897375" y="197339"/>
                    <a:pt x="897304" y="195258"/>
                    <a:pt x="897304" y="193170"/>
                  </a:cubicBezTo>
                  <a:lnTo>
                    <a:pt x="897808" y="190847"/>
                  </a:lnTo>
                  <a:lnTo>
                    <a:pt x="897305" y="185717"/>
                  </a:lnTo>
                  <a:lnTo>
                    <a:pt x="898687" y="186789"/>
                  </a:lnTo>
                  <a:cubicBezTo>
                    <a:pt x="904857" y="83015"/>
                    <a:pt x="1087821" y="0"/>
                    <a:pt x="13124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573">
                <a:defRPr/>
              </a:pPr>
              <a:endParaRPr lang="ko-KR" altLang="en-US" sz="3038">
                <a:solidFill>
                  <a:prstClr val="white"/>
                </a:solidFill>
                <a:latin typeface="Arial"/>
                <a:ea typeface="맑은 고딕" panose="020B0503020000020004" pitchFamily="34" charset="-127"/>
              </a:endParaRPr>
            </a:p>
          </p:txBody>
        </p:sp>
      </p:grpSp>
      <p:sp>
        <p:nvSpPr>
          <p:cNvPr id="18" name="AutoShape 13" descr="City outline">
            <a:extLst>
              <a:ext uri="{FF2B5EF4-FFF2-40B4-BE49-F238E27FC236}">
                <a16:creationId xmlns:a16="http://schemas.microsoft.com/office/drawing/2014/main" id="{BDCB776E-59E6-E977-0A0A-18E231409A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463196" y="6542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2419E1E0-3971-ECA1-AC50-32DCFCAD88C1}"/>
              </a:ext>
            </a:extLst>
          </p:cNvPr>
          <p:cNvSpPr txBox="1"/>
          <p:nvPr/>
        </p:nvSpPr>
        <p:spPr>
          <a:xfrm>
            <a:off x="1267258" y="9899132"/>
            <a:ext cx="333511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28573">
              <a:defRPr/>
            </a:pPr>
            <a:r>
              <a:rPr lang="en-GB" altLang="ko-KR" sz="3200" b="1" dirty="0">
                <a:solidFill>
                  <a:srgbClr val="005EB8"/>
                </a:solidFill>
                <a:latin typeface="Arial"/>
                <a:ea typeface="맑은 고딕" panose="020B0503020000020004" pitchFamily="34" charset="-127"/>
                <a:cs typeface="Arial" pitchFamily="34" charset="0"/>
              </a:rPr>
              <a:t>Pharmacy</a:t>
            </a:r>
            <a:endParaRPr lang="ko-KR" altLang="en-US" sz="3200" b="1" dirty="0">
              <a:solidFill>
                <a:srgbClr val="005EB8"/>
              </a:solidFill>
              <a:latin typeface="Arial"/>
              <a:ea typeface="맑은 고딕" panose="020B0503020000020004" pitchFamily="34" charset="-127"/>
              <a:cs typeface="Arial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562B9C-231D-49EB-33A3-7361E488DCCC}"/>
              </a:ext>
            </a:extLst>
          </p:cNvPr>
          <p:cNvGrpSpPr/>
          <p:nvPr/>
        </p:nvGrpSpPr>
        <p:grpSpPr>
          <a:xfrm>
            <a:off x="10291535" y="6871932"/>
            <a:ext cx="1703523" cy="1703523"/>
            <a:chOff x="9978233" y="7064968"/>
            <a:chExt cx="1703523" cy="170352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4014E9A-2588-A714-5A4E-47BC5A384E37}"/>
                </a:ext>
              </a:extLst>
            </p:cNvPr>
            <p:cNvSpPr/>
            <p:nvPr/>
          </p:nvSpPr>
          <p:spPr>
            <a:xfrm>
              <a:off x="9978233" y="7064968"/>
              <a:ext cx="1703523" cy="1703523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Graphic 21" descr="City outline">
              <a:extLst>
                <a:ext uri="{FF2B5EF4-FFF2-40B4-BE49-F238E27FC236}">
                  <a16:creationId xmlns:a16="http://schemas.microsoft.com/office/drawing/2014/main" id="{A577584B-E369-4B75-4E3D-0C4F4A317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3746" y="7386805"/>
              <a:ext cx="1177491" cy="1177491"/>
            </a:xfrm>
            <a:prstGeom prst="rect">
              <a:avLst/>
            </a:prstGeom>
          </p:spPr>
        </p:pic>
      </p:grpSp>
      <p:sp>
        <p:nvSpPr>
          <p:cNvPr id="23" name="TextBox 4">
            <a:extLst>
              <a:ext uri="{FF2B5EF4-FFF2-40B4-BE49-F238E27FC236}">
                <a16:creationId xmlns:a16="http://schemas.microsoft.com/office/drawing/2014/main" id="{1489A332-C65B-57F8-74F6-6CCA4AC1FAE6}"/>
              </a:ext>
            </a:extLst>
          </p:cNvPr>
          <p:cNvSpPr txBox="1"/>
          <p:nvPr/>
        </p:nvSpPr>
        <p:spPr>
          <a:xfrm>
            <a:off x="12433793" y="7196738"/>
            <a:ext cx="4863881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8573">
              <a:defRPr/>
            </a:pPr>
            <a:r>
              <a:rPr lang="en-US" altLang="ko-KR" sz="3200" b="1" dirty="0">
                <a:solidFill>
                  <a:srgbClr val="005EB8"/>
                </a:solidFill>
                <a:latin typeface="Arial"/>
                <a:ea typeface="맑은 고딕" panose="020B0503020000020004" pitchFamily="34" charset="-127"/>
                <a:cs typeface="Arial" pitchFamily="34" charset="0"/>
              </a:rPr>
              <a:t>Corporate services and IPCTV *</a:t>
            </a:r>
            <a:endParaRPr lang="ko-KR" altLang="en-US" sz="3200" b="1" dirty="0">
              <a:solidFill>
                <a:srgbClr val="005EB8"/>
              </a:solidFill>
              <a:latin typeface="Arial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26C29E-E01D-4481-6DF3-15323234EA88}"/>
              </a:ext>
            </a:extLst>
          </p:cNvPr>
          <p:cNvSpPr txBox="1"/>
          <p:nvPr/>
        </p:nvSpPr>
        <p:spPr>
          <a:xfrm>
            <a:off x="9277350" y="11383251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맑은 고딕" panose="020B0503020000020004" pitchFamily="34" charset="-127"/>
                <a:cs typeface="Arial" pitchFamily="34" charset="0"/>
              </a:rPr>
              <a:t>* IPCTV - Infection, prevention and control and tissue viability</a:t>
            </a:r>
            <a:endParaRPr lang="en-GB" sz="2400" dirty="0"/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DB1055DA-B470-C007-3B22-B13BA3A47E2F}"/>
              </a:ext>
            </a:extLst>
          </p:cNvPr>
          <p:cNvSpPr txBox="1"/>
          <p:nvPr/>
        </p:nvSpPr>
        <p:spPr>
          <a:xfrm>
            <a:off x="12433793" y="9899132"/>
            <a:ext cx="48638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8573">
              <a:defRPr/>
            </a:pPr>
            <a:r>
              <a:rPr lang="en-US" altLang="ko-KR" sz="3200" b="1" dirty="0">
                <a:solidFill>
                  <a:srgbClr val="005EB8"/>
                </a:solidFill>
                <a:latin typeface="Arial"/>
                <a:ea typeface="맑은 고딕" panose="020B0503020000020004" pitchFamily="34" charset="-127"/>
                <a:cs typeface="Arial" pitchFamily="34" charset="0"/>
              </a:rPr>
              <a:t>Laboratory medicine</a:t>
            </a:r>
            <a:endParaRPr lang="ko-KR" altLang="en-US" sz="3200" b="1" dirty="0">
              <a:solidFill>
                <a:srgbClr val="005EB8"/>
              </a:solidFill>
              <a:latin typeface="Arial"/>
              <a:ea typeface="맑은 고딕" panose="020B0503020000020004" pitchFamily="34" charset="-127"/>
              <a:cs typeface="Arial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EB0959B-0EDA-7FE8-0895-E8CD99722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819" y="274516"/>
            <a:ext cx="3203552" cy="2767058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127CA1C-E51D-C8F9-AC9E-9AEECACD18D0}"/>
              </a:ext>
            </a:extLst>
          </p:cNvPr>
          <p:cNvCxnSpPr/>
          <p:nvPr/>
        </p:nvCxnSpPr>
        <p:spPr>
          <a:xfrm>
            <a:off x="6153556" y="3520977"/>
            <a:ext cx="0" cy="621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73208D5-885A-D8B7-8084-1A4E4B144753}"/>
              </a:ext>
            </a:extLst>
          </p:cNvPr>
          <p:cNvCxnSpPr/>
          <p:nvPr/>
        </p:nvCxnSpPr>
        <p:spPr>
          <a:xfrm>
            <a:off x="11109634" y="3519077"/>
            <a:ext cx="0" cy="621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90174532-4079-F0A0-098A-8E3A2006A54C}"/>
              </a:ext>
            </a:extLst>
          </p:cNvPr>
          <p:cNvCxnSpPr>
            <a:stCxn id="28" idx="2"/>
          </p:cNvCxnSpPr>
          <p:nvPr/>
        </p:nvCxnSpPr>
        <p:spPr>
          <a:xfrm rot="5400000">
            <a:off x="7152875" y="2042256"/>
            <a:ext cx="479403" cy="2478039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67F8D715-D705-9107-37CC-7E4095D1DC98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30913" y="2042294"/>
            <a:ext cx="479403" cy="2478039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192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4B24C0-C85D-7D33-622F-2D6861B3ACBA}"/>
              </a:ext>
            </a:extLst>
          </p:cNvPr>
          <p:cNvGrpSpPr/>
          <p:nvPr/>
        </p:nvGrpSpPr>
        <p:grpSpPr>
          <a:xfrm>
            <a:off x="5294940" y="4547039"/>
            <a:ext cx="1707263" cy="1618142"/>
            <a:chOff x="2618365" y="3120444"/>
            <a:chExt cx="540000" cy="5400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94E0C9F-419E-ED90-59D2-254CF7BB7F4E}"/>
                </a:ext>
              </a:extLst>
            </p:cNvPr>
            <p:cNvSpPr/>
            <p:nvPr/>
          </p:nvSpPr>
          <p:spPr>
            <a:xfrm>
              <a:off x="2618365" y="3120444"/>
              <a:ext cx="540000" cy="54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573">
                <a:defRPr/>
              </a:pPr>
              <a:endParaRPr lang="ko-KR" altLang="en-US" sz="1350">
                <a:solidFill>
                  <a:prstClr val="white"/>
                </a:solidFill>
                <a:latin typeface="Arial"/>
                <a:ea typeface="맑은 고딕" panose="020B0503020000020004" pitchFamily="34" charset="-127"/>
              </a:endParaRPr>
            </a:p>
          </p:txBody>
        </p:sp>
        <p:sp>
          <p:nvSpPr>
            <p:cNvPr id="4" name="Heart 17">
              <a:extLst>
                <a:ext uri="{FF2B5EF4-FFF2-40B4-BE49-F238E27FC236}">
                  <a16:creationId xmlns:a16="http://schemas.microsoft.com/office/drawing/2014/main" id="{17FC8442-5E12-8430-B8DF-84FEDEC8B5DF}"/>
                </a:ext>
              </a:extLst>
            </p:cNvPr>
            <p:cNvSpPr/>
            <p:nvPr/>
          </p:nvSpPr>
          <p:spPr>
            <a:xfrm>
              <a:off x="2704545" y="3214924"/>
              <a:ext cx="375974" cy="368630"/>
            </a:xfrm>
            <a:custGeom>
              <a:avLst/>
              <a:gdLst/>
              <a:ahLst/>
              <a:cxnLst/>
              <a:rect l="l" t="t" r="r" b="b"/>
              <a:pathLst>
                <a:path w="3263621" h="3199863">
                  <a:moveTo>
                    <a:pt x="1896188" y="786599"/>
                  </a:moveTo>
                  <a:cubicBezTo>
                    <a:pt x="1878938" y="786251"/>
                    <a:pt x="1861335" y="789280"/>
                    <a:pt x="1844305" y="796082"/>
                  </a:cubicBezTo>
                  <a:cubicBezTo>
                    <a:pt x="1792333" y="816839"/>
                    <a:pt x="1760707" y="866742"/>
                    <a:pt x="1761231" y="919486"/>
                  </a:cubicBezTo>
                  <a:lnTo>
                    <a:pt x="1573886" y="1618665"/>
                  </a:lnTo>
                  <a:lnTo>
                    <a:pt x="1438574" y="1113672"/>
                  </a:lnTo>
                  <a:cubicBezTo>
                    <a:pt x="1424335" y="1060531"/>
                    <a:pt x="1379808" y="1023594"/>
                    <a:pt x="1328543" y="1016456"/>
                  </a:cubicBezTo>
                  <a:cubicBezTo>
                    <a:pt x="1320071" y="1015276"/>
                    <a:pt x="1311415" y="1014911"/>
                    <a:pt x="1302836" y="1018067"/>
                  </a:cubicBezTo>
                  <a:lnTo>
                    <a:pt x="1300556" y="1017667"/>
                  </a:lnTo>
                  <a:cubicBezTo>
                    <a:pt x="1298914" y="1017711"/>
                    <a:pt x="1297275" y="1017786"/>
                    <a:pt x="1295680" y="1018515"/>
                  </a:cubicBezTo>
                  <a:lnTo>
                    <a:pt x="1275904" y="1019755"/>
                  </a:lnTo>
                  <a:cubicBezTo>
                    <a:pt x="1273459" y="1020410"/>
                    <a:pt x="1271049" y="1021129"/>
                    <a:pt x="1269080" y="1023145"/>
                  </a:cubicBezTo>
                  <a:cubicBezTo>
                    <a:pt x="1229892" y="1033156"/>
                    <a:pt x="1196286" y="1061513"/>
                    <a:pt x="1180414" y="1102068"/>
                  </a:cubicBezTo>
                  <a:lnTo>
                    <a:pt x="902406" y="1812437"/>
                  </a:lnTo>
                  <a:lnTo>
                    <a:pt x="612897" y="1812437"/>
                  </a:lnTo>
                  <a:cubicBezTo>
                    <a:pt x="539543" y="1812437"/>
                    <a:pt x="480078" y="1871902"/>
                    <a:pt x="480078" y="1945256"/>
                  </a:cubicBezTo>
                  <a:cubicBezTo>
                    <a:pt x="480078" y="2018610"/>
                    <a:pt x="539543" y="2078075"/>
                    <a:pt x="612897" y="2078075"/>
                  </a:cubicBezTo>
                  <a:lnTo>
                    <a:pt x="966673" y="2078075"/>
                  </a:lnTo>
                  <a:cubicBezTo>
                    <a:pt x="1008666" y="2088839"/>
                    <a:pt x="1051924" y="2075535"/>
                    <a:pt x="1081835" y="2045978"/>
                  </a:cubicBezTo>
                  <a:cubicBezTo>
                    <a:pt x="1105846" y="2028294"/>
                    <a:pt x="1122213" y="2001701"/>
                    <a:pt x="1125659" y="1970866"/>
                  </a:cubicBezTo>
                  <a:lnTo>
                    <a:pt x="1284498" y="1565001"/>
                  </a:lnTo>
                  <a:lnTo>
                    <a:pt x="1443089" y="2156868"/>
                  </a:lnTo>
                  <a:cubicBezTo>
                    <a:pt x="1455914" y="2204733"/>
                    <a:pt x="1493311" y="2239452"/>
                    <a:pt x="1538593" y="2249086"/>
                  </a:cubicBezTo>
                  <a:lnTo>
                    <a:pt x="1542015" y="2250785"/>
                  </a:lnTo>
                  <a:cubicBezTo>
                    <a:pt x="1542604" y="2250943"/>
                    <a:pt x="1543193" y="2251097"/>
                    <a:pt x="1543870" y="2250902"/>
                  </a:cubicBezTo>
                  <a:cubicBezTo>
                    <a:pt x="1553422" y="2254514"/>
                    <a:pt x="1563610" y="2255524"/>
                    <a:pt x="1573886" y="2252783"/>
                  </a:cubicBezTo>
                  <a:cubicBezTo>
                    <a:pt x="1584162" y="2255524"/>
                    <a:pt x="1594351" y="2254515"/>
                    <a:pt x="1603903" y="2250901"/>
                  </a:cubicBezTo>
                  <a:lnTo>
                    <a:pt x="1605758" y="2250785"/>
                  </a:lnTo>
                  <a:cubicBezTo>
                    <a:pt x="1606974" y="2250459"/>
                    <a:pt x="1608181" y="2250118"/>
                    <a:pt x="1609178" y="2249086"/>
                  </a:cubicBezTo>
                  <a:cubicBezTo>
                    <a:pt x="1654461" y="2239453"/>
                    <a:pt x="1691859" y="2204734"/>
                    <a:pt x="1704684" y="2156868"/>
                  </a:cubicBezTo>
                  <a:lnTo>
                    <a:pt x="1921541" y="1347547"/>
                  </a:lnTo>
                  <a:lnTo>
                    <a:pt x="2181705" y="1998928"/>
                  </a:lnTo>
                  <a:cubicBezTo>
                    <a:pt x="2205326" y="2058070"/>
                    <a:pt x="2266689" y="2090865"/>
                    <a:pt x="2326593" y="2078075"/>
                  </a:cubicBezTo>
                  <a:lnTo>
                    <a:pt x="2671200" y="2078075"/>
                  </a:lnTo>
                  <a:cubicBezTo>
                    <a:pt x="2744554" y="2078075"/>
                    <a:pt x="2804019" y="2018610"/>
                    <a:pt x="2804019" y="1945256"/>
                  </a:cubicBezTo>
                  <a:cubicBezTo>
                    <a:pt x="2804019" y="1871902"/>
                    <a:pt x="2744554" y="1812437"/>
                    <a:pt x="2671200" y="1812437"/>
                  </a:cubicBezTo>
                  <a:lnTo>
                    <a:pt x="2393261" y="1812437"/>
                  </a:lnTo>
                  <a:lnTo>
                    <a:pt x="2016914" y="870162"/>
                  </a:lnTo>
                  <a:cubicBezTo>
                    <a:pt x="1996508" y="819071"/>
                    <a:pt x="1947937" y="787642"/>
                    <a:pt x="1896188" y="786599"/>
                  </a:cubicBezTo>
                  <a:close/>
                  <a:moveTo>
                    <a:pt x="773454" y="106"/>
                  </a:moveTo>
                  <a:cubicBezTo>
                    <a:pt x="1097282" y="5742"/>
                    <a:pt x="1441967" y="238301"/>
                    <a:pt x="1631811" y="769863"/>
                  </a:cubicBezTo>
                  <a:cubicBezTo>
                    <a:pt x="2306811" y="-1120137"/>
                    <a:pt x="4939311" y="769863"/>
                    <a:pt x="1631811" y="3199863"/>
                  </a:cubicBezTo>
                  <a:cubicBezTo>
                    <a:pt x="-745455" y="1453301"/>
                    <a:pt x="-54107" y="-14297"/>
                    <a:pt x="773454" y="10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573">
                <a:defRPr/>
              </a:pPr>
              <a:endParaRPr lang="ko-KR" altLang="en-US" sz="3038" dirty="0">
                <a:solidFill>
                  <a:prstClr val="white"/>
                </a:solidFill>
                <a:latin typeface="Arial"/>
                <a:ea typeface="맑은 고딕" panose="020B0503020000020004" pitchFamily="34" charset="-127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9C2DDB-1AE7-C118-EFFF-D5E85C97F93F}"/>
              </a:ext>
            </a:extLst>
          </p:cNvPr>
          <p:cNvSpPr txBox="1"/>
          <p:nvPr/>
        </p:nvSpPr>
        <p:spPr>
          <a:xfrm>
            <a:off x="-481064" y="4688624"/>
            <a:ext cx="508344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28573">
              <a:defRPr/>
            </a:pPr>
            <a:r>
              <a:rPr lang="en-US" altLang="ko-KR" sz="3200" b="1" dirty="0">
                <a:solidFill>
                  <a:srgbClr val="005EB8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Critical care,</a:t>
            </a:r>
          </a:p>
          <a:p>
            <a:pPr algn="r" defTabSz="1028573">
              <a:defRPr/>
            </a:pPr>
            <a:r>
              <a:rPr lang="en-US" altLang="ko-KR" sz="3200" b="1" dirty="0" err="1">
                <a:solidFill>
                  <a:srgbClr val="005EB8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anaesthetics</a:t>
            </a:r>
            <a:r>
              <a:rPr lang="en-US" altLang="ko-KR" sz="3200" b="1" dirty="0">
                <a:solidFill>
                  <a:srgbClr val="005EB8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and </a:t>
            </a:r>
          </a:p>
          <a:p>
            <a:pPr algn="r" defTabSz="1028573">
              <a:defRPr/>
            </a:pPr>
            <a:r>
              <a:rPr lang="en-US" altLang="ko-KR" sz="3200" b="1" dirty="0">
                <a:solidFill>
                  <a:srgbClr val="005EB8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perioperative care</a:t>
            </a:r>
            <a:endParaRPr lang="ko-KR" altLang="en-US" sz="3200" b="1" dirty="0">
              <a:solidFill>
                <a:srgbClr val="005EB8"/>
              </a:solidFill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A4ECA6F-41AF-4D86-5E05-0EBB35B64F80}"/>
              </a:ext>
            </a:extLst>
          </p:cNvPr>
          <p:cNvGrpSpPr/>
          <p:nvPr/>
        </p:nvGrpSpPr>
        <p:grpSpPr>
          <a:xfrm>
            <a:off x="5294940" y="6798900"/>
            <a:ext cx="1707263" cy="1686214"/>
            <a:chOff x="5845629" y="3413208"/>
            <a:chExt cx="540000" cy="540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391B60E-CCBC-FE1C-28F7-A597AEB51E67}"/>
                </a:ext>
              </a:extLst>
            </p:cNvPr>
            <p:cNvSpPr/>
            <p:nvPr/>
          </p:nvSpPr>
          <p:spPr>
            <a:xfrm>
              <a:off x="5845629" y="3413208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573">
                <a:defRPr/>
              </a:pPr>
              <a:endParaRPr lang="ko-KR" altLang="en-US" sz="1350">
                <a:solidFill>
                  <a:srgbClr val="0070C0"/>
                </a:solidFill>
                <a:latin typeface="Arial"/>
                <a:ea typeface="맑은 고딕" panose="020B0503020000020004" pitchFamily="34" charset="-127"/>
              </a:endParaRPr>
            </a:p>
          </p:txBody>
        </p:sp>
        <p:sp>
          <p:nvSpPr>
            <p:cNvPr id="8" name="Rounded Rectangle 31">
              <a:extLst>
                <a:ext uri="{FF2B5EF4-FFF2-40B4-BE49-F238E27FC236}">
                  <a16:creationId xmlns:a16="http://schemas.microsoft.com/office/drawing/2014/main" id="{87833B4E-950E-9319-B8E1-C5ECC487C5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67383" y="3466115"/>
              <a:ext cx="279476" cy="397359"/>
            </a:xfrm>
            <a:custGeom>
              <a:avLst/>
              <a:gdLst/>
              <a:ahLst/>
              <a:cxnLst/>
              <a:rect l="l" t="t" r="r" b="b"/>
              <a:pathLst>
                <a:path w="2273269" h="3232141">
                  <a:moveTo>
                    <a:pt x="1301358" y="1224998"/>
                  </a:moveTo>
                  <a:cubicBezTo>
                    <a:pt x="1288512" y="1224739"/>
                    <a:pt x="1275404" y="1226994"/>
                    <a:pt x="1262722" y="1232060"/>
                  </a:cubicBezTo>
                  <a:cubicBezTo>
                    <a:pt x="1224020" y="1247517"/>
                    <a:pt x="1200469" y="1284678"/>
                    <a:pt x="1200858" y="1323955"/>
                  </a:cubicBezTo>
                  <a:lnTo>
                    <a:pt x="1068969" y="1816173"/>
                  </a:lnTo>
                  <a:lnTo>
                    <a:pt x="975827" y="1468563"/>
                  </a:lnTo>
                  <a:cubicBezTo>
                    <a:pt x="965224" y="1428990"/>
                    <a:pt x="932065" y="1401484"/>
                    <a:pt x="893889" y="1396168"/>
                  </a:cubicBezTo>
                  <a:cubicBezTo>
                    <a:pt x="887581" y="1395290"/>
                    <a:pt x="881136" y="1395017"/>
                    <a:pt x="874749" y="1397368"/>
                  </a:cubicBezTo>
                  <a:lnTo>
                    <a:pt x="873048" y="1397069"/>
                  </a:lnTo>
                  <a:cubicBezTo>
                    <a:pt x="871822" y="1397102"/>
                    <a:pt x="870599" y="1397158"/>
                    <a:pt x="869409" y="1397702"/>
                  </a:cubicBezTo>
                  <a:lnTo>
                    <a:pt x="854690" y="1398625"/>
                  </a:lnTo>
                  <a:cubicBezTo>
                    <a:pt x="852870" y="1399112"/>
                    <a:pt x="851076" y="1399648"/>
                    <a:pt x="849610" y="1401148"/>
                  </a:cubicBezTo>
                  <a:cubicBezTo>
                    <a:pt x="820426" y="1408603"/>
                    <a:pt x="795399" y="1429720"/>
                    <a:pt x="783580" y="1459921"/>
                  </a:cubicBezTo>
                  <a:lnTo>
                    <a:pt x="576552" y="1988920"/>
                  </a:lnTo>
                  <a:lnTo>
                    <a:pt x="360960" y="1988920"/>
                  </a:lnTo>
                  <a:cubicBezTo>
                    <a:pt x="306335" y="1988920"/>
                    <a:pt x="262052" y="2033203"/>
                    <a:pt x="262052" y="2087828"/>
                  </a:cubicBezTo>
                  <a:cubicBezTo>
                    <a:pt x="262052" y="2142453"/>
                    <a:pt x="306335" y="2186736"/>
                    <a:pt x="360960" y="2186736"/>
                  </a:cubicBezTo>
                  <a:lnTo>
                    <a:pt x="624414" y="2186736"/>
                  </a:lnTo>
                  <a:cubicBezTo>
                    <a:pt x="655679" y="2194749"/>
                    <a:pt x="687884" y="2184847"/>
                    <a:pt x="710155" y="2162843"/>
                  </a:cubicBezTo>
                  <a:cubicBezTo>
                    <a:pt x="728043" y="2149675"/>
                    <a:pt x="740236" y="2129868"/>
                    <a:pt x="742804" y="2106901"/>
                  </a:cubicBezTo>
                  <a:lnTo>
                    <a:pt x="861090" y="1804659"/>
                  </a:lnTo>
                  <a:lnTo>
                    <a:pt x="967256" y="2200878"/>
                  </a:lnTo>
                  <a:cubicBezTo>
                    <a:pt x="956121" y="2251327"/>
                    <a:pt x="986997" y="2301788"/>
                    <a:pt x="1037612" y="2315350"/>
                  </a:cubicBezTo>
                  <a:cubicBezTo>
                    <a:pt x="1044252" y="2317129"/>
                    <a:pt x="1050915" y="2318189"/>
                    <a:pt x="1057633" y="2316605"/>
                  </a:cubicBezTo>
                  <a:cubicBezTo>
                    <a:pt x="1061264" y="2317900"/>
                    <a:pt x="1065062" y="2318350"/>
                    <a:pt x="1068971" y="2317315"/>
                  </a:cubicBezTo>
                  <a:cubicBezTo>
                    <a:pt x="1072878" y="2318349"/>
                    <a:pt x="1076674" y="2317900"/>
                    <a:pt x="1080303" y="2316605"/>
                  </a:cubicBezTo>
                  <a:lnTo>
                    <a:pt x="1100326" y="2315350"/>
                  </a:lnTo>
                  <a:cubicBezTo>
                    <a:pt x="1150941" y="2301788"/>
                    <a:pt x="1181817" y="2251327"/>
                    <a:pt x="1170682" y="2200878"/>
                  </a:cubicBezTo>
                  <a:lnTo>
                    <a:pt x="1320238" y="1642726"/>
                  </a:lnTo>
                  <a:lnTo>
                    <a:pt x="1513977" y="2127797"/>
                  </a:lnTo>
                  <a:cubicBezTo>
                    <a:pt x="1531567" y="2171838"/>
                    <a:pt x="1577262" y="2196260"/>
                    <a:pt x="1621871" y="2186737"/>
                  </a:cubicBezTo>
                  <a:lnTo>
                    <a:pt x="1878495" y="2186737"/>
                  </a:lnTo>
                  <a:cubicBezTo>
                    <a:pt x="1933120" y="2186737"/>
                    <a:pt x="1977403" y="2142454"/>
                    <a:pt x="1977403" y="2087829"/>
                  </a:cubicBezTo>
                  <a:cubicBezTo>
                    <a:pt x="1977403" y="2033204"/>
                    <a:pt x="1933120" y="1988921"/>
                    <a:pt x="1878495" y="1988921"/>
                  </a:cubicBezTo>
                  <a:lnTo>
                    <a:pt x="1671520" y="1988921"/>
                  </a:lnTo>
                  <a:lnTo>
                    <a:pt x="1391261" y="1287226"/>
                  </a:lnTo>
                  <a:cubicBezTo>
                    <a:pt x="1376065" y="1249180"/>
                    <a:pt x="1339894" y="1225775"/>
                    <a:pt x="1301358" y="1224998"/>
                  </a:cubicBezTo>
                  <a:close/>
                  <a:moveTo>
                    <a:pt x="335892" y="524745"/>
                  </a:moveTo>
                  <a:lnTo>
                    <a:pt x="1937377" y="524745"/>
                  </a:lnTo>
                  <a:cubicBezTo>
                    <a:pt x="1996486" y="524745"/>
                    <a:pt x="2044403" y="572662"/>
                    <a:pt x="2044403" y="631771"/>
                  </a:cubicBezTo>
                  <a:lnTo>
                    <a:pt x="2044403" y="2898384"/>
                  </a:lnTo>
                  <a:cubicBezTo>
                    <a:pt x="2044403" y="2957493"/>
                    <a:pt x="1996486" y="3005410"/>
                    <a:pt x="1937377" y="3005410"/>
                  </a:cubicBezTo>
                  <a:lnTo>
                    <a:pt x="335892" y="3005410"/>
                  </a:lnTo>
                  <a:cubicBezTo>
                    <a:pt x="276783" y="3005410"/>
                    <a:pt x="228866" y="2957493"/>
                    <a:pt x="228866" y="2898384"/>
                  </a:cubicBezTo>
                  <a:lnTo>
                    <a:pt x="228866" y="631771"/>
                  </a:lnTo>
                  <a:cubicBezTo>
                    <a:pt x="228866" y="572662"/>
                    <a:pt x="276783" y="524745"/>
                    <a:pt x="335892" y="524745"/>
                  </a:cubicBezTo>
                  <a:close/>
                  <a:moveTo>
                    <a:pt x="245659" y="437009"/>
                  </a:moveTo>
                  <a:cubicBezTo>
                    <a:pt x="179890" y="437009"/>
                    <a:pt x="126573" y="490326"/>
                    <a:pt x="126573" y="556095"/>
                  </a:cubicBezTo>
                  <a:lnTo>
                    <a:pt x="126573" y="2974061"/>
                  </a:lnTo>
                  <a:cubicBezTo>
                    <a:pt x="126573" y="3039830"/>
                    <a:pt x="179890" y="3093147"/>
                    <a:pt x="245659" y="3093147"/>
                  </a:cubicBezTo>
                  <a:lnTo>
                    <a:pt x="2027611" y="3093147"/>
                  </a:lnTo>
                  <a:cubicBezTo>
                    <a:pt x="2093380" y="3093147"/>
                    <a:pt x="2146697" y="3039830"/>
                    <a:pt x="2146697" y="2974061"/>
                  </a:cubicBezTo>
                  <a:lnTo>
                    <a:pt x="2146697" y="556095"/>
                  </a:lnTo>
                  <a:cubicBezTo>
                    <a:pt x="2146697" y="490326"/>
                    <a:pt x="2093380" y="437009"/>
                    <a:pt x="2027611" y="437009"/>
                  </a:cubicBezTo>
                  <a:close/>
                  <a:moveTo>
                    <a:pt x="974181" y="0"/>
                  </a:moveTo>
                  <a:lnTo>
                    <a:pt x="1299087" y="0"/>
                  </a:lnTo>
                  <a:cubicBezTo>
                    <a:pt x="1327680" y="0"/>
                    <a:pt x="1350860" y="23180"/>
                    <a:pt x="1350860" y="51773"/>
                  </a:cubicBezTo>
                  <a:lnTo>
                    <a:pt x="1350860" y="155306"/>
                  </a:lnTo>
                  <a:lnTo>
                    <a:pt x="1381614" y="155306"/>
                  </a:lnTo>
                  <a:cubicBezTo>
                    <a:pt x="1410207" y="155306"/>
                    <a:pt x="1433387" y="178486"/>
                    <a:pt x="1433387" y="207079"/>
                  </a:cubicBezTo>
                  <a:lnTo>
                    <a:pt x="1433387" y="298015"/>
                  </a:lnTo>
                  <a:lnTo>
                    <a:pt x="2081269" y="298015"/>
                  </a:lnTo>
                  <a:cubicBezTo>
                    <a:pt x="2187308" y="298015"/>
                    <a:pt x="2273269" y="383976"/>
                    <a:pt x="2273269" y="490015"/>
                  </a:cubicBezTo>
                  <a:lnTo>
                    <a:pt x="2273269" y="3040141"/>
                  </a:lnTo>
                  <a:cubicBezTo>
                    <a:pt x="2273269" y="3146180"/>
                    <a:pt x="2187308" y="3232141"/>
                    <a:pt x="2081269" y="3232141"/>
                  </a:cubicBezTo>
                  <a:lnTo>
                    <a:pt x="192000" y="3232141"/>
                  </a:lnTo>
                  <a:cubicBezTo>
                    <a:pt x="85961" y="3232141"/>
                    <a:pt x="0" y="3146180"/>
                    <a:pt x="0" y="3040141"/>
                  </a:cubicBezTo>
                  <a:lnTo>
                    <a:pt x="0" y="490015"/>
                  </a:lnTo>
                  <a:cubicBezTo>
                    <a:pt x="0" y="383976"/>
                    <a:pt x="85961" y="298015"/>
                    <a:pt x="192000" y="298015"/>
                  </a:cubicBezTo>
                  <a:lnTo>
                    <a:pt x="839881" y="298015"/>
                  </a:lnTo>
                  <a:lnTo>
                    <a:pt x="839881" y="207079"/>
                  </a:lnTo>
                  <a:cubicBezTo>
                    <a:pt x="839881" y="178486"/>
                    <a:pt x="863061" y="155306"/>
                    <a:pt x="891654" y="155306"/>
                  </a:cubicBezTo>
                  <a:lnTo>
                    <a:pt x="922408" y="155306"/>
                  </a:lnTo>
                  <a:lnTo>
                    <a:pt x="922408" y="51773"/>
                  </a:lnTo>
                  <a:cubicBezTo>
                    <a:pt x="922408" y="23180"/>
                    <a:pt x="945588" y="0"/>
                    <a:pt x="97418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700">
                <a:defRPr/>
              </a:pPr>
              <a:endParaRPr lang="ko-KR" altLang="en-US" sz="3038">
                <a:solidFill>
                  <a:srgbClr val="0070C0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  <p:sp>
        <p:nvSpPr>
          <p:cNvPr id="9" name="TextBox 4">
            <a:extLst>
              <a:ext uri="{FF2B5EF4-FFF2-40B4-BE49-F238E27FC236}">
                <a16:creationId xmlns:a16="http://schemas.microsoft.com/office/drawing/2014/main" id="{FD9A3421-B623-1964-1D9F-6463A6DFC8FD}"/>
              </a:ext>
            </a:extLst>
          </p:cNvPr>
          <p:cNvSpPr txBox="1"/>
          <p:nvPr/>
        </p:nvSpPr>
        <p:spPr>
          <a:xfrm>
            <a:off x="1267258" y="7442960"/>
            <a:ext cx="333511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28573">
              <a:defRPr/>
            </a:pPr>
            <a:r>
              <a:rPr lang="en-GB" altLang="ko-KR" sz="3200" b="1" dirty="0">
                <a:solidFill>
                  <a:srgbClr val="005EB8"/>
                </a:solidFill>
                <a:latin typeface="Arial"/>
                <a:ea typeface="맑은 고딕" panose="020B0503020000020004" pitchFamily="34" charset="-127"/>
                <a:cs typeface="Arial" pitchFamily="34" charset="0"/>
              </a:rPr>
              <a:t>Imaging</a:t>
            </a:r>
            <a:endParaRPr lang="ko-KR" altLang="en-US" sz="3600" b="1" dirty="0">
              <a:solidFill>
                <a:srgbClr val="005EB8"/>
              </a:solidFill>
              <a:latin typeface="Arial"/>
              <a:ea typeface="맑은 고딕" panose="020B0503020000020004" pitchFamily="34" charset="-127"/>
              <a:cs typeface="Arial" pitchFamily="34" charset="0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1BDA3132-E0ED-DFB5-5B4B-B42F11473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940" y="9205267"/>
            <a:ext cx="1707263" cy="178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4124BD-EB51-0B1D-3609-917C3A155E00}"/>
              </a:ext>
            </a:extLst>
          </p:cNvPr>
          <p:cNvGrpSpPr/>
          <p:nvPr/>
        </p:nvGrpSpPr>
        <p:grpSpPr>
          <a:xfrm>
            <a:off x="10291535" y="4547039"/>
            <a:ext cx="1703523" cy="1822799"/>
            <a:chOff x="7690410" y="1829789"/>
            <a:chExt cx="2164464" cy="207487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69D4267-01E7-139C-E4CB-9F1FBA2F916C}"/>
                </a:ext>
              </a:extLst>
            </p:cNvPr>
            <p:cNvSpPr/>
            <p:nvPr/>
          </p:nvSpPr>
          <p:spPr>
            <a:xfrm>
              <a:off x="7690410" y="1829789"/>
              <a:ext cx="2164464" cy="2074874"/>
            </a:xfrm>
            <a:prstGeom prst="ellipse">
              <a:avLst/>
            </a:prstGeom>
            <a:solidFill>
              <a:schemeClr val="accent1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573">
                <a:defRPr/>
              </a:pPr>
              <a:endParaRPr lang="ko-KR" altLang="en-US" sz="1350">
                <a:solidFill>
                  <a:prstClr val="white"/>
                </a:solidFill>
                <a:latin typeface="Arial"/>
                <a:ea typeface="맑은 고딕" panose="020B0503020000020004" pitchFamily="34" charset="-127"/>
              </a:endParaRPr>
            </a:p>
          </p:txBody>
        </p:sp>
        <p:sp>
          <p:nvSpPr>
            <p:cNvPr id="13" name="Rounded Rectangle 25">
              <a:extLst>
                <a:ext uri="{FF2B5EF4-FFF2-40B4-BE49-F238E27FC236}">
                  <a16:creationId xmlns:a16="http://schemas.microsoft.com/office/drawing/2014/main" id="{72321FBF-6203-5492-A2EA-BCDA0D57AC57}"/>
                </a:ext>
              </a:extLst>
            </p:cNvPr>
            <p:cNvSpPr/>
            <p:nvPr/>
          </p:nvSpPr>
          <p:spPr>
            <a:xfrm>
              <a:off x="7998205" y="2123484"/>
              <a:ext cx="1496098" cy="1208710"/>
            </a:xfrm>
            <a:custGeom>
              <a:avLst/>
              <a:gdLst/>
              <a:ahLst/>
              <a:cxnLst/>
              <a:rect l="l" t="t" r="r" b="b"/>
              <a:pathLst>
                <a:path w="3240000" h="2730652">
                  <a:moveTo>
                    <a:pt x="1452811" y="1541940"/>
                  </a:moveTo>
                  <a:lnTo>
                    <a:pt x="1452811" y="1831951"/>
                  </a:lnTo>
                  <a:lnTo>
                    <a:pt x="1162800" y="1831951"/>
                  </a:lnTo>
                  <a:lnTo>
                    <a:pt x="1162800" y="2166329"/>
                  </a:lnTo>
                  <a:lnTo>
                    <a:pt x="1452811" y="2166329"/>
                  </a:lnTo>
                  <a:lnTo>
                    <a:pt x="1452811" y="2456340"/>
                  </a:lnTo>
                  <a:lnTo>
                    <a:pt x="1787189" y="2456340"/>
                  </a:lnTo>
                  <a:lnTo>
                    <a:pt x="1787189" y="2166329"/>
                  </a:lnTo>
                  <a:lnTo>
                    <a:pt x="2077200" y="2166329"/>
                  </a:lnTo>
                  <a:lnTo>
                    <a:pt x="2077200" y="1831951"/>
                  </a:lnTo>
                  <a:lnTo>
                    <a:pt x="1787189" y="1831951"/>
                  </a:lnTo>
                  <a:lnTo>
                    <a:pt x="1787189" y="1541940"/>
                  </a:lnTo>
                  <a:close/>
                  <a:moveTo>
                    <a:pt x="0" y="1278453"/>
                  </a:moveTo>
                  <a:lnTo>
                    <a:pt x="3240000" y="1278453"/>
                  </a:lnTo>
                  <a:lnTo>
                    <a:pt x="3240000" y="2376509"/>
                  </a:lnTo>
                  <a:cubicBezTo>
                    <a:pt x="3240000" y="2572097"/>
                    <a:pt x="3081445" y="2730652"/>
                    <a:pt x="2885857" y="2730652"/>
                  </a:cubicBezTo>
                  <a:lnTo>
                    <a:pt x="354143" y="2730652"/>
                  </a:lnTo>
                  <a:cubicBezTo>
                    <a:pt x="158555" y="2730652"/>
                    <a:pt x="0" y="2572097"/>
                    <a:pt x="0" y="2376509"/>
                  </a:cubicBezTo>
                  <a:close/>
                  <a:moveTo>
                    <a:pt x="1001150" y="200505"/>
                  </a:moveTo>
                  <a:cubicBezTo>
                    <a:pt x="933045" y="200505"/>
                    <a:pt x="877834" y="255715"/>
                    <a:pt x="877834" y="323821"/>
                  </a:cubicBezTo>
                  <a:lnTo>
                    <a:pt x="877834" y="605836"/>
                  </a:lnTo>
                  <a:lnTo>
                    <a:pt x="2362163" y="605836"/>
                  </a:lnTo>
                  <a:lnTo>
                    <a:pt x="2362163" y="323821"/>
                  </a:lnTo>
                  <a:cubicBezTo>
                    <a:pt x="2362163" y="255715"/>
                    <a:pt x="2306952" y="200505"/>
                    <a:pt x="2238846" y="200505"/>
                  </a:cubicBezTo>
                  <a:close/>
                  <a:moveTo>
                    <a:pt x="843301" y="0"/>
                  </a:moveTo>
                  <a:lnTo>
                    <a:pt x="2396696" y="0"/>
                  </a:lnTo>
                  <a:cubicBezTo>
                    <a:pt x="2488075" y="0"/>
                    <a:pt x="2562152" y="74077"/>
                    <a:pt x="2562152" y="165456"/>
                  </a:cubicBezTo>
                  <a:lnTo>
                    <a:pt x="2562152" y="605836"/>
                  </a:lnTo>
                  <a:lnTo>
                    <a:pt x="2885857" y="605836"/>
                  </a:lnTo>
                  <a:cubicBezTo>
                    <a:pt x="3081445" y="605836"/>
                    <a:pt x="3240000" y="764391"/>
                    <a:pt x="3240000" y="959979"/>
                  </a:cubicBezTo>
                  <a:lnTo>
                    <a:pt x="3240000" y="1134437"/>
                  </a:lnTo>
                  <a:lnTo>
                    <a:pt x="0" y="1134437"/>
                  </a:lnTo>
                  <a:lnTo>
                    <a:pt x="0" y="959979"/>
                  </a:lnTo>
                  <a:cubicBezTo>
                    <a:pt x="0" y="764391"/>
                    <a:pt x="158555" y="605836"/>
                    <a:pt x="354143" y="605836"/>
                  </a:cubicBezTo>
                  <a:lnTo>
                    <a:pt x="677845" y="605836"/>
                  </a:lnTo>
                  <a:lnTo>
                    <a:pt x="677845" y="165456"/>
                  </a:lnTo>
                  <a:cubicBezTo>
                    <a:pt x="677845" y="74077"/>
                    <a:pt x="751923" y="0"/>
                    <a:pt x="84330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700">
                <a:defRPr/>
              </a:pPr>
              <a:endParaRPr lang="ko-KR" altLang="en-US" sz="3038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  <p:sp>
        <p:nvSpPr>
          <p:cNvPr id="14" name="TextBox 4">
            <a:extLst>
              <a:ext uri="{FF2B5EF4-FFF2-40B4-BE49-F238E27FC236}">
                <a16:creationId xmlns:a16="http://schemas.microsoft.com/office/drawing/2014/main" id="{976C171C-2ECC-93ED-75CC-0A3964AAC8AC}"/>
              </a:ext>
            </a:extLst>
          </p:cNvPr>
          <p:cNvSpPr txBox="1"/>
          <p:nvPr/>
        </p:nvSpPr>
        <p:spPr>
          <a:xfrm>
            <a:off x="12433793" y="4934844"/>
            <a:ext cx="4555791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8573">
              <a:defRPr/>
            </a:pPr>
            <a:r>
              <a:rPr lang="en-US" altLang="ko-KR" sz="3200" b="1" dirty="0">
                <a:solidFill>
                  <a:srgbClr val="005EB8"/>
                </a:solidFill>
                <a:latin typeface="Arial"/>
                <a:ea typeface="맑은 고딕" panose="020B0503020000020004" pitchFamily="34" charset="-127"/>
                <a:cs typeface="Arial" pitchFamily="34" charset="0"/>
              </a:rPr>
              <a:t>Allied health professionals</a:t>
            </a:r>
            <a:endParaRPr lang="ko-KR" altLang="en-US" sz="3200" b="1" dirty="0">
              <a:solidFill>
                <a:srgbClr val="005EB8"/>
              </a:solidFill>
              <a:latin typeface="Arial"/>
              <a:ea typeface="맑은 고딕" panose="020B0503020000020004" pitchFamily="34" charset="-127"/>
              <a:cs typeface="Arial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79D059-0ADD-2C40-755B-C8C2588C448E}"/>
              </a:ext>
            </a:extLst>
          </p:cNvPr>
          <p:cNvGrpSpPr/>
          <p:nvPr/>
        </p:nvGrpSpPr>
        <p:grpSpPr>
          <a:xfrm>
            <a:off x="10216105" y="9138883"/>
            <a:ext cx="1854383" cy="1731121"/>
            <a:chOff x="6805121" y="1914017"/>
            <a:chExt cx="540000" cy="540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7CD2222-4916-4524-C0BC-967009DA843B}"/>
                </a:ext>
              </a:extLst>
            </p:cNvPr>
            <p:cNvSpPr/>
            <p:nvPr/>
          </p:nvSpPr>
          <p:spPr>
            <a:xfrm>
              <a:off x="6805121" y="1914017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573">
                <a:defRPr/>
              </a:pPr>
              <a:endParaRPr lang="ko-KR" altLang="en-US" sz="1350">
                <a:solidFill>
                  <a:prstClr val="white"/>
                </a:solidFill>
                <a:latin typeface="Arial"/>
                <a:ea typeface="맑은 고딕" panose="020B0503020000020004" pitchFamily="34" charset="-127"/>
              </a:endParaRPr>
            </a:p>
          </p:txBody>
        </p:sp>
        <p:sp>
          <p:nvSpPr>
            <p:cNvPr id="17" name="Trapezoid 28">
              <a:extLst>
                <a:ext uri="{FF2B5EF4-FFF2-40B4-BE49-F238E27FC236}">
                  <a16:creationId xmlns:a16="http://schemas.microsoft.com/office/drawing/2014/main" id="{AF2A1D5F-77F5-7754-528F-C7A20037FC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20650" y="1959652"/>
              <a:ext cx="327881" cy="397359"/>
            </a:xfrm>
            <a:custGeom>
              <a:avLst/>
              <a:gdLst/>
              <a:ahLst/>
              <a:cxnLst/>
              <a:rect l="l" t="t" r="r" b="b"/>
              <a:pathLst>
                <a:path w="2664297" h="3228846">
                  <a:moveTo>
                    <a:pt x="2006233" y="1910002"/>
                  </a:moveTo>
                  <a:cubicBezTo>
                    <a:pt x="2195393" y="2270441"/>
                    <a:pt x="2396463" y="2592453"/>
                    <a:pt x="2218318" y="2693318"/>
                  </a:cubicBezTo>
                  <a:cubicBezTo>
                    <a:pt x="1760490" y="2959655"/>
                    <a:pt x="875097" y="3011972"/>
                    <a:pt x="413381" y="2693318"/>
                  </a:cubicBezTo>
                  <a:cubicBezTo>
                    <a:pt x="278026" y="2578660"/>
                    <a:pt x="448417" y="2270210"/>
                    <a:pt x="622358" y="1918652"/>
                  </a:cubicBezTo>
                  <a:close/>
                  <a:moveTo>
                    <a:pt x="998355" y="318176"/>
                  </a:moveTo>
                  <a:lnTo>
                    <a:pt x="1054483" y="938365"/>
                  </a:lnTo>
                  <a:cubicBezTo>
                    <a:pt x="1073419" y="1202005"/>
                    <a:pt x="-94533" y="2544942"/>
                    <a:pt x="263185" y="2803859"/>
                  </a:cubicBezTo>
                  <a:cubicBezTo>
                    <a:pt x="799752" y="3120272"/>
                    <a:pt x="1828684" y="3068324"/>
                    <a:pt x="2360732" y="2803859"/>
                  </a:cubicBezTo>
                  <a:cubicBezTo>
                    <a:pt x="2817826" y="2582721"/>
                    <a:pt x="1567592" y="1249230"/>
                    <a:pt x="1559424" y="938364"/>
                  </a:cubicBezTo>
                  <a:lnTo>
                    <a:pt x="1635785" y="320808"/>
                  </a:lnTo>
                  <a:lnTo>
                    <a:pt x="1616510" y="323841"/>
                  </a:lnTo>
                  <a:cubicBezTo>
                    <a:pt x="1541035" y="362546"/>
                    <a:pt x="1432716" y="386340"/>
                    <a:pt x="1312455" y="386340"/>
                  </a:cubicBezTo>
                  <a:cubicBezTo>
                    <a:pt x="1186664" y="386340"/>
                    <a:pt x="1073940" y="360308"/>
                    <a:pt x="998355" y="318176"/>
                  </a:cubicBezTo>
                  <a:close/>
                  <a:moveTo>
                    <a:pt x="1312455" y="60748"/>
                  </a:moveTo>
                  <a:cubicBezTo>
                    <a:pt x="1155275" y="60748"/>
                    <a:pt x="1027857" y="120035"/>
                    <a:pt x="1027857" y="193171"/>
                  </a:cubicBezTo>
                  <a:cubicBezTo>
                    <a:pt x="1027857" y="266307"/>
                    <a:pt x="1155275" y="325594"/>
                    <a:pt x="1312455" y="325594"/>
                  </a:cubicBezTo>
                  <a:cubicBezTo>
                    <a:pt x="1469634" y="325594"/>
                    <a:pt x="1597052" y="266307"/>
                    <a:pt x="1597052" y="193171"/>
                  </a:cubicBezTo>
                  <a:cubicBezTo>
                    <a:pt x="1597052" y="120035"/>
                    <a:pt x="1469634" y="60748"/>
                    <a:pt x="1312455" y="60748"/>
                  </a:cubicBezTo>
                  <a:close/>
                  <a:moveTo>
                    <a:pt x="1312455" y="0"/>
                  </a:moveTo>
                  <a:cubicBezTo>
                    <a:pt x="1537130" y="0"/>
                    <a:pt x="1720121" y="83046"/>
                    <a:pt x="1726235" y="186847"/>
                  </a:cubicBezTo>
                  <a:cubicBezTo>
                    <a:pt x="1726742" y="186524"/>
                    <a:pt x="1727174" y="186120"/>
                    <a:pt x="1727606" y="185717"/>
                  </a:cubicBezTo>
                  <a:lnTo>
                    <a:pt x="1727102" y="190850"/>
                  </a:lnTo>
                  <a:cubicBezTo>
                    <a:pt x="1727595" y="191614"/>
                    <a:pt x="1727605" y="192391"/>
                    <a:pt x="1727605" y="193170"/>
                  </a:cubicBezTo>
                  <a:lnTo>
                    <a:pt x="1726271" y="199326"/>
                  </a:lnTo>
                  <a:lnTo>
                    <a:pt x="1655630" y="919826"/>
                  </a:lnTo>
                  <a:cubicBezTo>
                    <a:pt x="1665213" y="1268678"/>
                    <a:pt x="3079202" y="2735754"/>
                    <a:pt x="2542920" y="2983914"/>
                  </a:cubicBezTo>
                  <a:cubicBezTo>
                    <a:pt x="1918698" y="3280693"/>
                    <a:pt x="711513" y="3338989"/>
                    <a:pt x="81991" y="2983914"/>
                  </a:cubicBezTo>
                  <a:cubicBezTo>
                    <a:pt x="-337699" y="2693358"/>
                    <a:pt x="991496" y="1215684"/>
                    <a:pt x="969280" y="919828"/>
                  </a:cubicBezTo>
                  <a:lnTo>
                    <a:pt x="898640" y="199335"/>
                  </a:lnTo>
                  <a:cubicBezTo>
                    <a:pt x="897375" y="197339"/>
                    <a:pt x="897304" y="195258"/>
                    <a:pt x="897304" y="193170"/>
                  </a:cubicBezTo>
                  <a:lnTo>
                    <a:pt x="897808" y="190847"/>
                  </a:lnTo>
                  <a:lnTo>
                    <a:pt x="897305" y="185717"/>
                  </a:lnTo>
                  <a:lnTo>
                    <a:pt x="898687" y="186789"/>
                  </a:lnTo>
                  <a:cubicBezTo>
                    <a:pt x="904857" y="83015"/>
                    <a:pt x="1087821" y="0"/>
                    <a:pt x="13124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2870" tIns="51435" rIns="102870" bIns="514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8573">
                <a:defRPr/>
              </a:pPr>
              <a:endParaRPr lang="ko-KR" altLang="en-US" sz="3038">
                <a:solidFill>
                  <a:prstClr val="white"/>
                </a:solidFill>
                <a:latin typeface="Arial"/>
                <a:ea typeface="맑은 고딕" panose="020B0503020000020004" pitchFamily="34" charset="-127"/>
              </a:endParaRPr>
            </a:p>
          </p:txBody>
        </p:sp>
      </p:grpSp>
      <p:sp>
        <p:nvSpPr>
          <p:cNvPr id="18" name="AutoShape 13" descr="City outline">
            <a:extLst>
              <a:ext uri="{FF2B5EF4-FFF2-40B4-BE49-F238E27FC236}">
                <a16:creationId xmlns:a16="http://schemas.microsoft.com/office/drawing/2014/main" id="{9B54DF65-CDEA-B66F-558B-46E5175E42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463196" y="6542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25383E29-B1B4-7B51-9CD7-F8E2DEF7D28C}"/>
              </a:ext>
            </a:extLst>
          </p:cNvPr>
          <p:cNvSpPr txBox="1"/>
          <p:nvPr/>
        </p:nvSpPr>
        <p:spPr>
          <a:xfrm>
            <a:off x="1267258" y="9899132"/>
            <a:ext cx="333511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28573">
              <a:defRPr/>
            </a:pPr>
            <a:r>
              <a:rPr lang="en-GB" altLang="ko-KR" sz="3200" b="1" dirty="0">
                <a:solidFill>
                  <a:srgbClr val="005EB8"/>
                </a:solidFill>
                <a:latin typeface="Arial"/>
                <a:ea typeface="맑은 고딕" panose="020B0503020000020004" pitchFamily="34" charset="-127"/>
                <a:cs typeface="Arial" pitchFamily="34" charset="0"/>
              </a:rPr>
              <a:t>Pharmacy</a:t>
            </a:r>
            <a:endParaRPr lang="ko-KR" altLang="en-US" sz="3200" b="1" dirty="0">
              <a:solidFill>
                <a:srgbClr val="005EB8"/>
              </a:solidFill>
              <a:latin typeface="Arial"/>
              <a:ea typeface="맑은 고딕" panose="020B0503020000020004" pitchFamily="34" charset="-127"/>
              <a:cs typeface="Arial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D78857-7081-B7D9-8B41-0A6F6D99A72E}"/>
              </a:ext>
            </a:extLst>
          </p:cNvPr>
          <p:cNvGrpSpPr/>
          <p:nvPr/>
        </p:nvGrpSpPr>
        <p:grpSpPr>
          <a:xfrm>
            <a:off x="10291535" y="6871932"/>
            <a:ext cx="1703523" cy="1703523"/>
            <a:chOff x="9978233" y="7064968"/>
            <a:chExt cx="1703523" cy="170352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34C34B4-38B8-A863-F696-4358E2762300}"/>
                </a:ext>
              </a:extLst>
            </p:cNvPr>
            <p:cNvSpPr/>
            <p:nvPr/>
          </p:nvSpPr>
          <p:spPr>
            <a:xfrm>
              <a:off x="9978233" y="7064968"/>
              <a:ext cx="1703523" cy="1703523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Graphic 21" descr="City outline">
              <a:extLst>
                <a:ext uri="{FF2B5EF4-FFF2-40B4-BE49-F238E27FC236}">
                  <a16:creationId xmlns:a16="http://schemas.microsoft.com/office/drawing/2014/main" id="{910758D5-0BEF-9A18-C07A-0C54C8892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3746" y="7386805"/>
              <a:ext cx="1177491" cy="1177491"/>
            </a:xfrm>
            <a:prstGeom prst="rect">
              <a:avLst/>
            </a:prstGeom>
          </p:spPr>
        </p:pic>
      </p:grpSp>
      <p:sp>
        <p:nvSpPr>
          <p:cNvPr id="23" name="TextBox 4">
            <a:extLst>
              <a:ext uri="{FF2B5EF4-FFF2-40B4-BE49-F238E27FC236}">
                <a16:creationId xmlns:a16="http://schemas.microsoft.com/office/drawing/2014/main" id="{2FFE18FA-52A5-6CB7-EF12-017A6342A435}"/>
              </a:ext>
            </a:extLst>
          </p:cNvPr>
          <p:cNvSpPr txBox="1"/>
          <p:nvPr/>
        </p:nvSpPr>
        <p:spPr>
          <a:xfrm>
            <a:off x="12433793" y="7196738"/>
            <a:ext cx="4863881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8573">
              <a:defRPr/>
            </a:pPr>
            <a:r>
              <a:rPr lang="en-US" altLang="ko-KR" sz="3200" b="1" dirty="0">
                <a:solidFill>
                  <a:srgbClr val="005EB8"/>
                </a:solidFill>
                <a:latin typeface="Arial"/>
                <a:ea typeface="맑은 고딕" panose="020B0503020000020004" pitchFamily="34" charset="-127"/>
                <a:cs typeface="Arial" pitchFamily="34" charset="0"/>
              </a:rPr>
              <a:t>Corporate services and IPCTV *</a:t>
            </a:r>
            <a:endParaRPr lang="ko-KR" altLang="en-US" sz="3200" b="1" dirty="0">
              <a:solidFill>
                <a:srgbClr val="005EB8"/>
              </a:solidFill>
              <a:latin typeface="Arial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D0DC7D-1498-F854-7E0F-C002701DCEE2}"/>
              </a:ext>
            </a:extLst>
          </p:cNvPr>
          <p:cNvSpPr txBox="1"/>
          <p:nvPr/>
        </p:nvSpPr>
        <p:spPr>
          <a:xfrm>
            <a:off x="9277350" y="11383251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맑은 고딕" panose="020B0503020000020004" pitchFamily="34" charset="-127"/>
                <a:cs typeface="Arial" pitchFamily="34" charset="0"/>
              </a:rPr>
              <a:t>* IPCTV - Infection, prevention and control and tissue viability</a:t>
            </a:r>
            <a:endParaRPr lang="en-GB" sz="2400" dirty="0"/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C0F9E4CC-7B9B-299F-3EBD-6D68BD705773}"/>
              </a:ext>
            </a:extLst>
          </p:cNvPr>
          <p:cNvSpPr txBox="1"/>
          <p:nvPr/>
        </p:nvSpPr>
        <p:spPr>
          <a:xfrm>
            <a:off x="12433793" y="9899132"/>
            <a:ext cx="48638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8573">
              <a:defRPr/>
            </a:pPr>
            <a:r>
              <a:rPr lang="en-US" altLang="ko-KR" sz="3200" b="1" dirty="0">
                <a:solidFill>
                  <a:srgbClr val="005EB8"/>
                </a:solidFill>
                <a:latin typeface="Arial"/>
                <a:ea typeface="맑은 고딕" panose="020B0503020000020004" pitchFamily="34" charset="-127"/>
                <a:cs typeface="Arial" pitchFamily="34" charset="0"/>
              </a:rPr>
              <a:t>Laboratory medicine</a:t>
            </a:r>
            <a:endParaRPr lang="ko-KR" altLang="en-US" sz="3200" b="1" dirty="0">
              <a:solidFill>
                <a:srgbClr val="005EB8"/>
              </a:solidFill>
              <a:latin typeface="Arial"/>
              <a:ea typeface="맑은 고딕" panose="020B0503020000020004" pitchFamily="34" charset="-127"/>
              <a:cs typeface="Arial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D22E0DE-CDBC-38EC-D42B-08D4D6E62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819" y="274516"/>
            <a:ext cx="3203552" cy="276705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8DFD291-0A53-8A32-0888-8DC5C717CDF4}"/>
              </a:ext>
            </a:extLst>
          </p:cNvPr>
          <p:cNvCxnSpPr/>
          <p:nvPr/>
        </p:nvCxnSpPr>
        <p:spPr>
          <a:xfrm>
            <a:off x="6153556" y="3520977"/>
            <a:ext cx="0" cy="621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C260DC8-9EFC-4589-BC25-69720FE43BBD}"/>
              </a:ext>
            </a:extLst>
          </p:cNvPr>
          <p:cNvCxnSpPr/>
          <p:nvPr/>
        </p:nvCxnSpPr>
        <p:spPr>
          <a:xfrm>
            <a:off x="11109634" y="3519077"/>
            <a:ext cx="0" cy="621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271FAF80-F0C1-A9D6-7F8B-BE6782021BA4}"/>
              </a:ext>
            </a:extLst>
          </p:cNvPr>
          <p:cNvCxnSpPr>
            <a:stCxn id="26" idx="2"/>
          </p:cNvCxnSpPr>
          <p:nvPr/>
        </p:nvCxnSpPr>
        <p:spPr>
          <a:xfrm rot="5400000">
            <a:off x="7152875" y="2042256"/>
            <a:ext cx="479403" cy="2478039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AC4FD643-9741-9CC5-5F65-D45234AEAB8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30913" y="2042294"/>
            <a:ext cx="479403" cy="2478039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53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9D726-2B54-2972-B179-3C5EA43C1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918075"/>
            <a:ext cx="15773400" cy="2355850"/>
          </a:xfrm>
        </p:spPr>
        <p:txBody>
          <a:bodyPr>
            <a:normAutofit fontScale="90000"/>
          </a:bodyPr>
          <a:lstStyle/>
          <a:p>
            <a:r>
              <a:rPr lang="en-GB" sz="11500" dirty="0"/>
              <a:t>Allied Health Professionals </a:t>
            </a:r>
            <a:br>
              <a:rPr lang="en-GB" sz="11500" dirty="0"/>
            </a:br>
            <a:r>
              <a:rPr lang="en-GB" sz="11500" dirty="0"/>
              <a:t>(AHPs)</a:t>
            </a:r>
          </a:p>
        </p:txBody>
      </p:sp>
    </p:spTree>
    <p:extLst>
      <p:ext uri="{BB962C8B-B14F-4D97-AF65-F5344CB8AC3E}">
        <p14:creationId xmlns:p14="http://schemas.microsoft.com/office/powerpoint/2010/main" val="3966645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walker&#10;&#10;Description automatically generated">
            <a:extLst>
              <a:ext uri="{FF2B5EF4-FFF2-40B4-BE49-F238E27FC236}">
                <a16:creationId xmlns:a16="http://schemas.microsoft.com/office/drawing/2014/main" id="{443C654F-070B-9C60-8A57-6CE1A54EB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2" t="18878" r="46862" b="20395"/>
          <a:stretch/>
        </p:blipFill>
        <p:spPr>
          <a:xfrm rot="5400000">
            <a:off x="3282174" y="-3282175"/>
            <a:ext cx="12192000" cy="187563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F7AB5F-1BDD-E36D-9C11-0CF7380EC32D}"/>
              </a:ext>
            </a:extLst>
          </p:cNvPr>
          <p:cNvSpPr txBox="1"/>
          <p:nvPr/>
        </p:nvSpPr>
        <p:spPr>
          <a:xfrm>
            <a:off x="8141110" y="1292204"/>
            <a:ext cx="937997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600" b="1" dirty="0">
                <a:solidFill>
                  <a:schemeClr val="bg1"/>
                </a:solidFill>
              </a:rPr>
              <a:t>Allied Health Professionals </a:t>
            </a:r>
            <a:br>
              <a:rPr lang="en-GB" sz="9600" b="1" dirty="0">
                <a:solidFill>
                  <a:schemeClr val="bg1"/>
                </a:solidFill>
              </a:rPr>
            </a:br>
            <a:r>
              <a:rPr lang="en-GB" sz="9600" b="1" dirty="0">
                <a:solidFill>
                  <a:schemeClr val="bg1"/>
                </a:solidFill>
              </a:rPr>
              <a:t>(AHPs)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87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3" name="Picture 11">
            <a:extLst>
              <a:ext uri="{FF2B5EF4-FFF2-40B4-BE49-F238E27FC236}">
                <a16:creationId xmlns:a16="http://schemas.microsoft.com/office/drawing/2014/main" id="{B65AA01E-9F5B-687A-B110-668F0378F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805" y="3120796"/>
            <a:ext cx="3458924" cy="230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F6EA6765-075A-AC63-CDF4-87D15FE65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806" y="7173285"/>
            <a:ext cx="3458924" cy="280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>
            <a:extLst>
              <a:ext uri="{FF2B5EF4-FFF2-40B4-BE49-F238E27FC236}">
                <a16:creationId xmlns:a16="http://schemas.microsoft.com/office/drawing/2014/main" id="{1A4B4FBC-5F08-9843-F663-975238361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430" y="7170046"/>
            <a:ext cx="3769113" cy="280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>
            <a:extLst>
              <a:ext uri="{FF2B5EF4-FFF2-40B4-BE49-F238E27FC236}">
                <a16:creationId xmlns:a16="http://schemas.microsoft.com/office/drawing/2014/main" id="{A9E34488-BF61-AC86-67CD-480D30C74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430" y="3120796"/>
            <a:ext cx="3458924" cy="231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6F7C1333-E382-D119-685B-B2C19376399B}"/>
              </a:ext>
            </a:extLst>
          </p:cNvPr>
          <p:cNvSpPr txBox="1"/>
          <p:nvPr/>
        </p:nvSpPr>
        <p:spPr>
          <a:xfrm>
            <a:off x="4190805" y="5715241"/>
            <a:ext cx="4028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i="0" dirty="0">
                <a:solidFill>
                  <a:srgbClr val="005EB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Physiotherapists </a:t>
            </a:r>
            <a:endParaRPr lang="en-GB" sz="3200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AC63D23F-ACB9-4E6A-C239-22A574CBF2D9}"/>
              </a:ext>
            </a:extLst>
          </p:cNvPr>
          <p:cNvSpPr txBox="1"/>
          <p:nvPr/>
        </p:nvSpPr>
        <p:spPr>
          <a:xfrm>
            <a:off x="4190805" y="10557718"/>
            <a:ext cx="4028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i="0" dirty="0">
                <a:solidFill>
                  <a:srgbClr val="005EB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Podiatrists </a:t>
            </a:r>
            <a:endParaRPr lang="en-GB" sz="3200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5E85231E-DDA7-7355-8A0B-D655CD0D3084}"/>
              </a:ext>
            </a:extLst>
          </p:cNvPr>
          <p:cNvSpPr txBox="1"/>
          <p:nvPr/>
        </p:nvSpPr>
        <p:spPr>
          <a:xfrm>
            <a:off x="10182430" y="5715241"/>
            <a:ext cx="40285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i="0" dirty="0">
                <a:solidFill>
                  <a:srgbClr val="005EB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Occupational therapists </a:t>
            </a:r>
            <a:endParaRPr lang="en-GB" sz="3200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4DDBEDB6-D549-F18D-BEB8-5220A6F0A081}"/>
              </a:ext>
            </a:extLst>
          </p:cNvPr>
          <p:cNvSpPr txBox="1"/>
          <p:nvPr/>
        </p:nvSpPr>
        <p:spPr>
          <a:xfrm>
            <a:off x="10182430" y="10557718"/>
            <a:ext cx="4028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i="0" dirty="0">
                <a:solidFill>
                  <a:srgbClr val="005EB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Dieticians</a:t>
            </a:r>
            <a:endParaRPr lang="en-GB" sz="3200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808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>
            <a:extLst>
              <a:ext uri="{FF2B5EF4-FFF2-40B4-BE49-F238E27FC236}">
                <a16:creationId xmlns:a16="http://schemas.microsoft.com/office/drawing/2014/main" id="{4CC690E4-1E51-83FD-A8C7-FC7CAFB75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805" y="7244387"/>
            <a:ext cx="3458924" cy="264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26EDC349-FE72-C4DE-5945-8CFFE6D12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805" y="3120796"/>
            <a:ext cx="3458924" cy="24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6F7C1333-E382-D119-685B-B2C19376399B}"/>
              </a:ext>
            </a:extLst>
          </p:cNvPr>
          <p:cNvSpPr txBox="1"/>
          <p:nvPr/>
        </p:nvSpPr>
        <p:spPr>
          <a:xfrm>
            <a:off x="4190805" y="5715241"/>
            <a:ext cx="40285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i="0" dirty="0">
                <a:solidFill>
                  <a:srgbClr val="005EB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Speech and language therapists</a:t>
            </a:r>
            <a:endParaRPr lang="en-GB" sz="3200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AC63D23F-ACB9-4E6A-C239-22A574CBF2D9}"/>
              </a:ext>
            </a:extLst>
          </p:cNvPr>
          <p:cNvSpPr txBox="1"/>
          <p:nvPr/>
        </p:nvSpPr>
        <p:spPr>
          <a:xfrm>
            <a:off x="4190805" y="10557718"/>
            <a:ext cx="40285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i="0" dirty="0">
                <a:solidFill>
                  <a:srgbClr val="005EB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Audiology and hearing specialists </a:t>
            </a:r>
            <a:endParaRPr lang="en-GB" sz="3200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5E85231E-DDA7-7355-8A0B-D655CD0D3084}"/>
              </a:ext>
            </a:extLst>
          </p:cNvPr>
          <p:cNvSpPr txBox="1"/>
          <p:nvPr/>
        </p:nvSpPr>
        <p:spPr>
          <a:xfrm>
            <a:off x="10182430" y="5715241"/>
            <a:ext cx="4028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i="0" dirty="0">
                <a:solidFill>
                  <a:srgbClr val="005EB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Prosthetics</a:t>
            </a:r>
            <a:endParaRPr lang="en-GB" sz="3200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4DDBEDB6-D549-F18D-BEB8-5220A6F0A081}"/>
              </a:ext>
            </a:extLst>
          </p:cNvPr>
          <p:cNvSpPr txBox="1"/>
          <p:nvPr/>
        </p:nvSpPr>
        <p:spPr>
          <a:xfrm>
            <a:off x="10182430" y="10557718"/>
            <a:ext cx="4028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i="0" dirty="0" err="1">
                <a:solidFill>
                  <a:srgbClr val="005EB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Orthototics</a:t>
            </a:r>
            <a:endParaRPr lang="en-GB" sz="3200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731E2A42-D495-7C6A-84E4-6EA403DE6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662" y="3120796"/>
            <a:ext cx="2797590" cy="231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3F82BE48-68D4-0748-3A0E-6DF46B603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430" y="7170045"/>
            <a:ext cx="3458924" cy="276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204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9D726-2B54-2972-B179-3C5EA43C1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628836"/>
            <a:ext cx="15773400" cy="2355850"/>
          </a:xfrm>
        </p:spPr>
        <p:txBody>
          <a:bodyPr>
            <a:normAutofit fontScale="90000"/>
          </a:bodyPr>
          <a:lstStyle/>
          <a:p>
            <a:r>
              <a:rPr lang="en-GB" sz="11500" dirty="0"/>
              <a:t>Anaesthetics, </a:t>
            </a:r>
            <a:br>
              <a:rPr lang="en-GB" sz="11500" dirty="0"/>
            </a:br>
            <a:r>
              <a:rPr lang="en-GB" sz="11500" dirty="0"/>
              <a:t>Critical Care and Perioperative Medicine</a:t>
            </a:r>
          </a:p>
        </p:txBody>
      </p:sp>
    </p:spTree>
    <p:extLst>
      <p:ext uri="{BB962C8B-B14F-4D97-AF65-F5344CB8AC3E}">
        <p14:creationId xmlns:p14="http://schemas.microsoft.com/office/powerpoint/2010/main" val="3854579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earing blue uniforms&#10;&#10;Description automatically generated">
            <a:extLst>
              <a:ext uri="{FF2B5EF4-FFF2-40B4-BE49-F238E27FC236}">
                <a16:creationId xmlns:a16="http://schemas.microsoft.com/office/drawing/2014/main" id="{E215ACF4-1136-428E-2EC9-3D0222F0E9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6" t="13344" r="4479" b="2401"/>
          <a:stretch/>
        </p:blipFill>
        <p:spPr>
          <a:xfrm>
            <a:off x="0" y="0"/>
            <a:ext cx="18309830" cy="124181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F11FD3-98E0-48BC-EE0D-1786D6BF5DE5}"/>
              </a:ext>
            </a:extLst>
          </p:cNvPr>
          <p:cNvSpPr txBox="1"/>
          <p:nvPr/>
        </p:nvSpPr>
        <p:spPr>
          <a:xfrm>
            <a:off x="1990886" y="7418439"/>
            <a:ext cx="1597987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Anaesthetics, </a:t>
            </a:r>
            <a:br>
              <a:rPr lang="en-GB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Critical Care and Perioperative Medicine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6477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1A5BB15-47F1-C337-2355-F6B6355DF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207" y="366845"/>
            <a:ext cx="5334054" cy="297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A picture containing building, sky, outdoor, road&#10;&#10;Description automatically generated">
            <a:extLst>
              <a:ext uri="{FF2B5EF4-FFF2-40B4-BE49-F238E27FC236}">
                <a16:creationId xmlns:a16="http://schemas.microsoft.com/office/drawing/2014/main" id="{5CD76E87-4FD6-D19D-BEB9-8A4E7D285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207" y="4201017"/>
            <a:ext cx="5334054" cy="300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8F2018-CE5F-9242-2541-FCCF460AB000}"/>
              </a:ext>
            </a:extLst>
          </p:cNvPr>
          <p:cNvSpPr txBox="1"/>
          <p:nvPr/>
        </p:nvSpPr>
        <p:spPr>
          <a:xfrm>
            <a:off x="2646106" y="2953380"/>
            <a:ext cx="9144000" cy="8507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en-GB" sz="3600" b="1" i="0" u="none" strike="noStrike" dirty="0">
                <a:solidFill>
                  <a:srgbClr val="ED7D31"/>
                </a:solidFill>
                <a:effectLst/>
                <a:latin typeface="Arial" panose="020B0604020202020204" pitchFamily="34" charset="0"/>
              </a:rPr>
              <a:t>CTCCU</a:t>
            </a:r>
            <a:r>
              <a:rPr lang="en-GB" sz="3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3600" b="1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at Wythenshawe</a:t>
            </a: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31-bed specialist area</a:t>
            </a:r>
            <a:endParaRPr lang="en-GB" sz="2800" dirty="0">
              <a:solidFill>
                <a:srgbClr val="005EB8"/>
              </a:solidFill>
              <a:latin typeface="Arial" panose="020B0604020202020204" pitchFamily="34" charset="0"/>
            </a:endParaRP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Hosting the regional ECMO service for the north of </a:t>
            </a:r>
            <a:r>
              <a:rPr lang="en-GB" sz="2800" dirty="0">
                <a:solidFill>
                  <a:srgbClr val="005EB8"/>
                </a:solidFill>
                <a:latin typeface="Arial" panose="020B0604020202020204" pitchFamily="34" charset="0"/>
              </a:rPr>
              <a:t>E</a:t>
            </a:r>
            <a:r>
              <a:rPr lang="en-GB" sz="28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ngland</a:t>
            </a:r>
            <a:endParaRPr lang="en-US" sz="2800" b="0" i="0" dirty="0">
              <a:solidFill>
                <a:srgbClr val="005EB8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ct val="150000"/>
              </a:lnSpc>
            </a:pPr>
            <a:endParaRPr lang="en-US" sz="2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ct val="150000"/>
              </a:lnSpc>
            </a:pPr>
            <a:r>
              <a:rPr lang="en-GB" sz="3600" b="1" i="0" u="none" strike="noStrike" dirty="0">
                <a:solidFill>
                  <a:srgbClr val="ED7D31"/>
                </a:solidFill>
                <a:effectLst/>
                <a:latin typeface="Arial" panose="020B0604020202020204" pitchFamily="34" charset="0"/>
              </a:rPr>
              <a:t>AICU </a:t>
            </a:r>
            <a:r>
              <a:rPr lang="en-GB" sz="3600" b="1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at Wythenshawe </a:t>
            </a:r>
            <a:endParaRPr lang="en-GB" sz="3600" dirty="0">
              <a:solidFill>
                <a:srgbClr val="005EB8"/>
              </a:solidFill>
              <a:latin typeface="Arial" panose="020B0604020202020204" pitchFamily="34" charset="0"/>
            </a:endParaRP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17 beds - specialising in respiratory patients</a:t>
            </a: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5EB8"/>
                </a:solidFill>
                <a:latin typeface="Arial" panose="020B0604020202020204" pitchFamily="34" charset="0"/>
              </a:rPr>
              <a:t>I</a:t>
            </a:r>
            <a:r>
              <a:rPr lang="en-GB" sz="28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ncludes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post-ECMO patients and </a:t>
            </a:r>
            <a:r>
              <a:rPr lang="en-GB" sz="28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CTCCU patients</a:t>
            </a:r>
            <a:endParaRPr lang="en-GB" sz="2800" dirty="0">
              <a:solidFill>
                <a:srgbClr val="005EB8"/>
              </a:solidFill>
              <a:latin typeface="Arial" panose="020B0604020202020204" pitchFamily="34" charset="0"/>
            </a:endParaRPr>
          </a:p>
          <a:p>
            <a:pPr algn="l" rtl="0" fontAlgn="base">
              <a:lnSpc>
                <a:spcPct val="150000"/>
              </a:lnSpc>
            </a:pPr>
            <a:endParaRPr lang="en-US" sz="2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ct val="150000"/>
              </a:lnSpc>
            </a:pPr>
            <a:r>
              <a:rPr lang="en-GB" sz="3600" b="1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North Manchester General Hospital </a:t>
            </a:r>
            <a:r>
              <a:rPr lang="en-GB" sz="3600" b="1" dirty="0">
                <a:solidFill>
                  <a:srgbClr val="005EB8"/>
                </a:solidFill>
                <a:latin typeface="Arial" panose="020B0604020202020204" pitchFamily="34" charset="0"/>
              </a:rPr>
              <a:t>c</a:t>
            </a:r>
            <a:r>
              <a:rPr lang="en-GB" sz="3600" b="1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ritical </a:t>
            </a:r>
            <a:r>
              <a:rPr lang="en-GB" sz="3600" b="1" dirty="0">
                <a:solidFill>
                  <a:srgbClr val="005EB8"/>
                </a:solidFill>
                <a:latin typeface="Arial" panose="020B0604020202020204" pitchFamily="34" charset="0"/>
              </a:rPr>
              <a:t>c</a:t>
            </a:r>
            <a:r>
              <a:rPr lang="en-GB" sz="3600" b="1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are </a:t>
            </a:r>
            <a:endParaRPr lang="en-GB" sz="3600" dirty="0">
              <a:solidFill>
                <a:srgbClr val="005EB8"/>
              </a:solidFill>
              <a:latin typeface="Arial" panose="020B0604020202020204" pitchFamily="34" charset="0"/>
            </a:endParaRP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12 beds looking after critically-ill patients</a:t>
            </a:r>
            <a:r>
              <a:rPr lang="en-US" sz="2800" b="0" i="0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568949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D11F2C8E-EB2F-B5B6-1F7D-F67E35048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651" y="349973"/>
            <a:ext cx="7377400" cy="444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8F2018-CE5F-9242-2541-FCCF460AB000}"/>
              </a:ext>
            </a:extLst>
          </p:cNvPr>
          <p:cNvSpPr txBox="1"/>
          <p:nvPr/>
        </p:nvSpPr>
        <p:spPr>
          <a:xfrm>
            <a:off x="2753180" y="2981675"/>
            <a:ext cx="11956047" cy="8322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en-GB" sz="3600" b="1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Adult Critical Care – MRI </a:t>
            </a:r>
            <a:endParaRPr lang="en-GB" sz="3600" dirty="0">
              <a:solidFill>
                <a:srgbClr val="005EB8"/>
              </a:solidFill>
              <a:latin typeface="Arial" panose="020B0604020202020204" pitchFamily="34" charset="0"/>
            </a:endParaRP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20 beds</a:t>
            </a: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5EB8"/>
                </a:solidFill>
                <a:latin typeface="Arial" panose="020B0604020202020204" pitchFamily="34" charset="0"/>
              </a:rPr>
              <a:t>Op</a:t>
            </a:r>
            <a:r>
              <a:rPr lang="en-GB" sz="28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erates with a 1:1 staff ratio </a:t>
            </a:r>
            <a:endParaRPr lang="en-GB" sz="2800" dirty="0">
              <a:solidFill>
                <a:srgbClr val="005EB8"/>
              </a:solidFill>
              <a:latin typeface="Arial" panose="020B0604020202020204" pitchFamily="34" charset="0"/>
            </a:endParaRP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 Additional 20 </a:t>
            </a:r>
            <a:r>
              <a:rPr lang="en-GB" sz="2800" dirty="0">
                <a:solidFill>
                  <a:srgbClr val="005EB8"/>
                </a:solidFill>
                <a:latin typeface="Arial" panose="020B0604020202020204" pitchFamily="34" charset="0"/>
              </a:rPr>
              <a:t>high-dependency unit</a:t>
            </a:r>
            <a:r>
              <a:rPr lang="en-GB" sz="28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 beds</a:t>
            </a:r>
            <a:r>
              <a:rPr lang="en-US" sz="2800" b="0" i="0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="0" i="0" dirty="0">
              <a:solidFill>
                <a:srgbClr val="005EB8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ct val="150000"/>
              </a:lnSpc>
            </a:pPr>
            <a:r>
              <a:rPr lang="en-GB" sz="3600" b="1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Cardiac Surgery Intensive Therapy Unit</a:t>
            </a:r>
            <a:r>
              <a:rPr lang="en-GB" sz="36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 - </a:t>
            </a:r>
            <a:r>
              <a:rPr lang="en-GB" sz="3600" b="1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MRI</a:t>
            </a:r>
            <a:endParaRPr lang="en-GB" sz="3600" dirty="0">
              <a:solidFill>
                <a:srgbClr val="005EB8"/>
              </a:solidFill>
              <a:latin typeface="Arial" panose="020B0604020202020204" pitchFamily="34" charset="0"/>
            </a:endParaRP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5EB8"/>
                </a:solidFill>
                <a:latin typeface="Arial" panose="020B0604020202020204" pitchFamily="34" charset="0"/>
              </a:rPr>
              <a:t>Eight</a:t>
            </a:r>
            <a:r>
              <a:rPr lang="en-GB" sz="28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 level 3 beds</a:t>
            </a: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5EB8"/>
                </a:solidFill>
                <a:latin typeface="Arial" panose="020B0604020202020204" pitchFamily="34" charset="0"/>
              </a:rPr>
              <a:t>Four</a:t>
            </a:r>
            <a:r>
              <a:rPr lang="en-GB" sz="28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 level 2 beds</a:t>
            </a:r>
            <a:r>
              <a:rPr lang="en-US" sz="2800" b="0" i="0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lnSpc>
                <a:spcPct val="150000"/>
              </a:lnSpc>
            </a:pPr>
            <a:endParaRPr lang="en-US" sz="2800" b="0" i="0" dirty="0">
              <a:solidFill>
                <a:srgbClr val="005EB8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ct val="150000"/>
              </a:lnSpc>
            </a:pPr>
            <a:r>
              <a:rPr lang="en-GB" sz="3600" b="1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Enhanced Care Unit – MRI </a:t>
            </a:r>
            <a:endParaRPr lang="en-GB" sz="3600" dirty="0">
              <a:solidFill>
                <a:srgbClr val="005EB8"/>
              </a:solidFill>
              <a:latin typeface="Arial" panose="020B0604020202020204" pitchFamily="34" charset="0"/>
            </a:endParaRP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Eight level 2 beds caring for over 20 patients per week</a:t>
            </a:r>
            <a:r>
              <a:rPr lang="en-US" sz="2800" b="0" i="0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Innovators of </a:t>
            </a:r>
            <a:r>
              <a:rPr lang="en-GB" sz="2800" dirty="0">
                <a:solidFill>
                  <a:srgbClr val="005EB8"/>
                </a:solidFill>
                <a:latin typeface="Arial" panose="020B0604020202020204" pitchFamily="34" charset="0"/>
              </a:rPr>
              <a:t>e</a:t>
            </a:r>
            <a:r>
              <a:rPr lang="en-GB" sz="28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nhanced </a:t>
            </a:r>
            <a:r>
              <a:rPr lang="en-GB" sz="2800" dirty="0">
                <a:solidFill>
                  <a:srgbClr val="005EB8"/>
                </a:solidFill>
                <a:latin typeface="Arial" panose="020B0604020202020204" pitchFamily="34" charset="0"/>
              </a:rPr>
              <a:t>r</a:t>
            </a:r>
            <a:r>
              <a:rPr lang="en-GB" sz="28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ecovery </a:t>
            </a:r>
            <a:r>
              <a:rPr lang="en-GB" sz="2800" dirty="0">
                <a:solidFill>
                  <a:srgbClr val="005EB8"/>
                </a:solidFill>
                <a:latin typeface="Arial" panose="020B0604020202020204" pitchFamily="34" charset="0"/>
              </a:rPr>
              <a:t>a</a:t>
            </a:r>
            <a:r>
              <a:rPr lang="en-GB" sz="28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fter </a:t>
            </a:r>
            <a:r>
              <a:rPr lang="en-GB" sz="2800" dirty="0">
                <a:solidFill>
                  <a:srgbClr val="005EB8"/>
                </a:solidFill>
                <a:latin typeface="Arial" panose="020B0604020202020204" pitchFamily="34" charset="0"/>
              </a:rPr>
              <a:t>s</a:t>
            </a:r>
            <a:r>
              <a:rPr lang="en-GB" sz="28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urgery plus (ERAS +)</a:t>
            </a:r>
            <a:r>
              <a:rPr lang="en-US" sz="2800" b="0" i="0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292030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C5FFAE8-287A-4FE5-8899-F9837DF3A936@home">
            <a:extLst>
              <a:ext uri="{FF2B5EF4-FFF2-40B4-BE49-F238E27FC236}">
                <a16:creationId xmlns:a16="http://schemas.microsoft.com/office/drawing/2014/main" id="{0B1343AC-2F9E-E4D2-C4BF-44DCAE328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507" y="3821748"/>
            <a:ext cx="9225776" cy="539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833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9D726-2B54-2972-B179-3C5EA43C1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362136"/>
            <a:ext cx="15773400" cy="2355850"/>
          </a:xfrm>
        </p:spPr>
        <p:txBody>
          <a:bodyPr>
            <a:normAutofit/>
          </a:bodyPr>
          <a:lstStyle/>
          <a:p>
            <a:r>
              <a:rPr lang="en-GB" sz="11500" dirty="0"/>
              <a:t>Imaging</a:t>
            </a:r>
          </a:p>
        </p:txBody>
      </p:sp>
    </p:spTree>
    <p:extLst>
      <p:ext uri="{BB962C8B-B14F-4D97-AF65-F5344CB8AC3E}">
        <p14:creationId xmlns:p14="http://schemas.microsoft.com/office/powerpoint/2010/main" val="686751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dical personnel standing next to a mri machine&#10;&#10;Description automatically generated">
            <a:extLst>
              <a:ext uri="{FF2B5EF4-FFF2-40B4-BE49-F238E27FC236}">
                <a16:creationId xmlns:a16="http://schemas.microsoft.com/office/drawing/2014/main" id="{2BE28699-EACC-E2F9-DFE6-3AA409124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5" r="11302" b="13162"/>
          <a:stretch/>
        </p:blipFill>
        <p:spPr>
          <a:xfrm>
            <a:off x="0" y="0"/>
            <a:ext cx="18288000" cy="1219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F95A9E-F660-0F9F-8D09-51E7CC6B4254}"/>
              </a:ext>
            </a:extLst>
          </p:cNvPr>
          <p:cNvSpPr txBox="1"/>
          <p:nvPr/>
        </p:nvSpPr>
        <p:spPr>
          <a:xfrm>
            <a:off x="501445" y="206477"/>
            <a:ext cx="914400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9070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822FE-11A4-E345-BAAF-E6F42AFC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285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9D726-2B54-2972-B179-3C5EA43C1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362136"/>
            <a:ext cx="15773400" cy="2355850"/>
          </a:xfrm>
        </p:spPr>
        <p:txBody>
          <a:bodyPr>
            <a:normAutofit fontScale="90000"/>
          </a:bodyPr>
          <a:lstStyle/>
          <a:p>
            <a:r>
              <a:rPr lang="en-GB" sz="11500" dirty="0"/>
              <a:t>Laboratory</a:t>
            </a:r>
            <a:br>
              <a:rPr lang="en-GB" sz="11500" dirty="0"/>
            </a:br>
            <a:r>
              <a:rPr lang="en-GB" sz="11500" dirty="0"/>
              <a:t>Medicine</a:t>
            </a:r>
          </a:p>
        </p:txBody>
      </p:sp>
    </p:spTree>
    <p:extLst>
      <p:ext uri="{BB962C8B-B14F-4D97-AF65-F5344CB8AC3E}">
        <p14:creationId xmlns:p14="http://schemas.microsoft.com/office/powerpoint/2010/main" val="2356525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1337624-0143-53E3-9A13-E858F1BD2CEC}"/>
              </a:ext>
            </a:extLst>
          </p:cNvPr>
          <p:cNvGrpSpPr/>
          <p:nvPr/>
        </p:nvGrpSpPr>
        <p:grpSpPr>
          <a:xfrm>
            <a:off x="-1" y="0"/>
            <a:ext cx="18288001" cy="12192000"/>
            <a:chOff x="-1" y="0"/>
            <a:chExt cx="18288001" cy="12192000"/>
          </a:xfrm>
        </p:grpSpPr>
        <p:pic>
          <p:nvPicPr>
            <p:cNvPr id="6" name="Picture 5" descr="A person in a white coat&#10;&#10;Description automatically generated">
              <a:extLst>
                <a:ext uri="{FF2B5EF4-FFF2-40B4-BE49-F238E27FC236}">
                  <a16:creationId xmlns:a16="http://schemas.microsoft.com/office/drawing/2014/main" id="{617D63E3-D355-8C35-68CB-E3FC84E87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500"/>
            <a:stretch/>
          </p:blipFill>
          <p:spPr>
            <a:xfrm>
              <a:off x="-1" y="0"/>
              <a:ext cx="18288001" cy="12192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0E3396-FAFE-1880-8C27-4F83CA777824}"/>
                </a:ext>
              </a:extLst>
            </p:cNvPr>
            <p:cNvSpPr/>
            <p:nvPr/>
          </p:nvSpPr>
          <p:spPr>
            <a:xfrm>
              <a:off x="10559845" y="0"/>
              <a:ext cx="7728155" cy="12192000"/>
            </a:xfrm>
            <a:prstGeom prst="rect">
              <a:avLst/>
            </a:prstGeom>
            <a:solidFill>
              <a:srgbClr val="41B6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FEF89BD8-3824-1806-9726-502E7E9BF39E}"/>
              </a:ext>
            </a:extLst>
          </p:cNvPr>
          <p:cNvSpPr txBox="1">
            <a:spLocks/>
          </p:cNvSpPr>
          <p:nvPr/>
        </p:nvSpPr>
        <p:spPr>
          <a:xfrm>
            <a:off x="1699751" y="586550"/>
            <a:ext cx="15773400" cy="23558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6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3800" b="1" dirty="0">
                <a:solidFill>
                  <a:schemeClr val="bg1"/>
                </a:solidFill>
              </a:rPr>
              <a:t>Laboratory</a:t>
            </a:r>
            <a:br>
              <a:rPr lang="en-GB" sz="13800" b="1" dirty="0">
                <a:solidFill>
                  <a:schemeClr val="bg1"/>
                </a:solidFill>
              </a:rPr>
            </a:br>
            <a:r>
              <a:rPr lang="en-GB" sz="13800" b="1" dirty="0">
                <a:solidFill>
                  <a:schemeClr val="bg1"/>
                </a:solidFill>
              </a:rPr>
              <a:t>Medicine</a:t>
            </a:r>
          </a:p>
        </p:txBody>
      </p:sp>
    </p:spTree>
    <p:extLst>
      <p:ext uri="{BB962C8B-B14F-4D97-AF65-F5344CB8AC3E}">
        <p14:creationId xmlns:p14="http://schemas.microsoft.com/office/powerpoint/2010/main" val="1552068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DD53A-4DA0-D73E-1929-CFD5A5311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Laboratory Medicine teams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02A7603-AA59-91E3-96B6-4AE9606600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0148095"/>
              </p:ext>
            </p:extLst>
          </p:nvPr>
        </p:nvGraphicFramePr>
        <p:xfrm>
          <a:off x="3275941" y="4095880"/>
          <a:ext cx="12355551" cy="7136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4515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8F30F-5EA0-7ACD-05A1-DBF8293A0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Laboratory Medicine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14F634-7923-C481-3245-25406B907341}"/>
              </a:ext>
            </a:extLst>
          </p:cNvPr>
          <p:cNvSpPr txBox="1"/>
          <p:nvPr/>
        </p:nvSpPr>
        <p:spPr>
          <a:xfrm>
            <a:off x="2163336" y="4716724"/>
            <a:ext cx="14808819" cy="5806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One of the largest pathology services in the UK</a:t>
            </a:r>
            <a:r>
              <a:rPr lang="en-GB" sz="3600" b="0" i="0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Regional centre for haemophilia diagnosis and treatment</a:t>
            </a:r>
            <a:endParaRPr lang="en-GB" sz="3600" b="0" i="0" dirty="0">
              <a:solidFill>
                <a:srgbClr val="005EB8"/>
              </a:solidFill>
              <a:effectLst/>
              <a:latin typeface="Arial" panose="020B0604020202020204" pitchFamily="34" charset="0"/>
            </a:endParaRP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The immunology department was the first in the UK to install multiplex testing platforms, dramatically reducing turnaround times</a:t>
            </a:r>
            <a:endParaRPr lang="en-US" sz="3600" b="0" i="0" dirty="0">
              <a:solidFill>
                <a:srgbClr val="005EB8"/>
              </a:solidFill>
              <a:effectLst/>
              <a:latin typeface="Arial" panose="020B0604020202020204" pitchFamily="34" charset="0"/>
            </a:endParaRP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</a:rPr>
              <a:t>The mycology team was the first in the world to be accredited by the European Confederation of Medical Mycology as a centre of excellence</a:t>
            </a:r>
            <a:endParaRPr lang="en-GB" sz="3600" b="0" i="0" dirty="0">
              <a:solidFill>
                <a:srgbClr val="005EB8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115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9D726-2B54-2972-B179-3C5EA43C1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362136"/>
            <a:ext cx="15773400" cy="2355850"/>
          </a:xfrm>
        </p:spPr>
        <p:txBody>
          <a:bodyPr>
            <a:normAutofit/>
          </a:bodyPr>
          <a:lstStyle/>
          <a:p>
            <a:r>
              <a:rPr lang="en-GB" sz="11500" dirty="0"/>
              <a:t>Pharmacy</a:t>
            </a:r>
          </a:p>
        </p:txBody>
      </p:sp>
    </p:spTree>
    <p:extLst>
      <p:ext uri="{BB962C8B-B14F-4D97-AF65-F5344CB8AC3E}">
        <p14:creationId xmlns:p14="http://schemas.microsoft.com/office/powerpoint/2010/main" val="4078753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D85BD-93A1-506E-32AE-E32977EA3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Pharmacy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7378352-3CEB-D74D-687E-5312C511A5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3262683"/>
              </p:ext>
            </p:extLst>
          </p:nvPr>
        </p:nvGraphicFramePr>
        <p:xfrm>
          <a:off x="5835805" y="2901795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4D00529-FA8C-98B7-028E-3091CDF46892}"/>
              </a:ext>
            </a:extLst>
          </p:cNvPr>
          <p:cNvSpPr txBox="1"/>
          <p:nvPr/>
        </p:nvSpPr>
        <p:spPr>
          <a:xfrm>
            <a:off x="1830658" y="6400799"/>
            <a:ext cx="48337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005EB8"/>
                </a:solidFill>
              </a:rPr>
              <a:t>Recent achievements!</a:t>
            </a:r>
          </a:p>
        </p:txBody>
      </p:sp>
    </p:spTree>
    <p:extLst>
      <p:ext uri="{BB962C8B-B14F-4D97-AF65-F5344CB8AC3E}">
        <p14:creationId xmlns:p14="http://schemas.microsoft.com/office/powerpoint/2010/main" val="65093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yard&#10;&#10;Description automatically generated">
            <a:extLst>
              <a:ext uri="{FF2B5EF4-FFF2-40B4-BE49-F238E27FC236}">
                <a16:creationId xmlns:a16="http://schemas.microsoft.com/office/drawing/2014/main" id="{62E4F073-88DB-5D62-25A6-F8557FFCA2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7" t="13645" b="5783"/>
          <a:stretch/>
        </p:blipFill>
        <p:spPr>
          <a:xfrm>
            <a:off x="0" y="0"/>
            <a:ext cx="18288000" cy="1219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32C34C-76AE-2F37-8EC8-94A27320FD14}"/>
              </a:ext>
            </a:extLst>
          </p:cNvPr>
          <p:cNvSpPr txBox="1"/>
          <p:nvPr/>
        </p:nvSpPr>
        <p:spPr>
          <a:xfrm>
            <a:off x="8613058" y="7812236"/>
            <a:ext cx="91440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Pharmacy</a:t>
            </a:r>
          </a:p>
        </p:txBody>
      </p:sp>
    </p:spTree>
    <p:extLst>
      <p:ext uri="{BB962C8B-B14F-4D97-AF65-F5344CB8AC3E}">
        <p14:creationId xmlns:p14="http://schemas.microsoft.com/office/powerpoint/2010/main" val="541794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A3881-F7C1-F7E2-A021-46F8CAA7A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7246061"/>
            <a:ext cx="15773400" cy="2355850"/>
          </a:xfrm>
        </p:spPr>
        <p:txBody>
          <a:bodyPr>
            <a:noAutofit/>
          </a:bodyPr>
          <a:lstStyle/>
          <a:p>
            <a:r>
              <a:rPr lang="en-GB" sz="8000" dirty="0"/>
              <a:t>Why am I doing a </a:t>
            </a:r>
            <a:br>
              <a:rPr lang="en-GB" sz="8000" dirty="0"/>
            </a:br>
            <a:r>
              <a:rPr lang="en-GB" sz="8000" dirty="0"/>
              <a:t>separate CSS induction?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DD536-F810-0277-CA1C-99E2750FC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146" y="1476001"/>
            <a:ext cx="5941708" cy="501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52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9D726-2B54-2972-B179-3C5EA43C1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362136"/>
            <a:ext cx="15773400" cy="2355850"/>
          </a:xfrm>
        </p:spPr>
        <p:txBody>
          <a:bodyPr>
            <a:normAutofit fontScale="90000"/>
          </a:bodyPr>
          <a:lstStyle/>
          <a:p>
            <a:r>
              <a:rPr lang="en-US" altLang="ko-KR" sz="9600" b="1" dirty="0">
                <a:latin typeface="Arial"/>
                <a:ea typeface="맑은 고딕" panose="020B0503020000020004" pitchFamily="34" charset="-127"/>
                <a:cs typeface="Arial" pitchFamily="34" charset="0"/>
              </a:rPr>
              <a:t>Corporate services and IPCTV</a:t>
            </a:r>
            <a:endParaRPr lang="en-GB" sz="11500" dirty="0"/>
          </a:p>
        </p:txBody>
      </p:sp>
    </p:spTree>
    <p:extLst>
      <p:ext uri="{BB962C8B-B14F-4D97-AF65-F5344CB8AC3E}">
        <p14:creationId xmlns:p14="http://schemas.microsoft.com/office/powerpoint/2010/main" val="4207672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3B740830-6951-D1BA-4539-6AA108933F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" r="14659" b="9124"/>
          <a:stretch/>
        </p:blipFill>
        <p:spPr>
          <a:xfrm>
            <a:off x="29497" y="0"/>
            <a:ext cx="19526866" cy="122232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8610DF-95DD-CC63-070E-5C7746206E4E}"/>
              </a:ext>
            </a:extLst>
          </p:cNvPr>
          <p:cNvSpPr txBox="1"/>
          <p:nvPr/>
        </p:nvSpPr>
        <p:spPr>
          <a:xfrm>
            <a:off x="6902246" y="361025"/>
            <a:ext cx="11975690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1500" b="1" dirty="0">
                <a:solidFill>
                  <a:srgbClr val="005EB8"/>
                </a:solidFill>
                <a:latin typeface="Arial"/>
                <a:ea typeface="맑은 고딕" panose="020B0503020000020004" pitchFamily="34" charset="-127"/>
                <a:cs typeface="Arial" pitchFamily="34" charset="0"/>
              </a:rPr>
              <a:t>Corporate </a:t>
            </a:r>
          </a:p>
          <a:p>
            <a:pPr algn="r"/>
            <a:r>
              <a:rPr lang="en-US" altLang="ko-KR" sz="11500" b="1" dirty="0">
                <a:solidFill>
                  <a:srgbClr val="005EB8"/>
                </a:solidFill>
                <a:latin typeface="Arial"/>
                <a:ea typeface="맑은 고딕" panose="020B0503020000020004" pitchFamily="34" charset="-127"/>
                <a:cs typeface="Arial" pitchFamily="34" charset="0"/>
              </a:rPr>
              <a:t>services </a:t>
            </a:r>
          </a:p>
          <a:p>
            <a:pPr algn="r"/>
            <a:r>
              <a:rPr lang="en-US" altLang="ko-KR" sz="11500" b="1" dirty="0">
                <a:solidFill>
                  <a:srgbClr val="005EB8"/>
                </a:solidFill>
                <a:latin typeface="Arial"/>
                <a:ea typeface="맑은 고딕" panose="020B0503020000020004" pitchFamily="34" charset="-127"/>
                <a:cs typeface="Arial" pitchFamily="34" charset="0"/>
              </a:rPr>
              <a:t>and IPCTV </a:t>
            </a:r>
            <a:endParaRPr lang="en-GB" sz="11500" dirty="0"/>
          </a:p>
        </p:txBody>
      </p:sp>
    </p:spTree>
    <p:extLst>
      <p:ext uri="{BB962C8B-B14F-4D97-AF65-F5344CB8AC3E}">
        <p14:creationId xmlns:p14="http://schemas.microsoft.com/office/powerpoint/2010/main" val="3899475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1BCCEBB-62A9-3A51-E7E5-AEBD77CD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017" y="3385544"/>
            <a:ext cx="15773400" cy="1142522"/>
          </a:xfrm>
        </p:spPr>
        <p:txBody>
          <a:bodyPr/>
          <a:lstStyle/>
          <a:p>
            <a:r>
              <a:rPr lang="en-GB" dirty="0"/>
              <a:t>Corporate Services and </a:t>
            </a:r>
            <a:br>
              <a:rPr lang="en-GB" dirty="0"/>
            </a:br>
            <a:r>
              <a:rPr lang="en-GB" dirty="0"/>
              <a:t>Infection Prevention Control and Tissue Viability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A6C2047-DECE-14E9-2924-7E34078574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2399090"/>
              </p:ext>
            </p:extLst>
          </p:nvPr>
        </p:nvGraphicFramePr>
        <p:xfrm>
          <a:off x="2839844" y="6788990"/>
          <a:ext cx="11701346" cy="4034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162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B34F4-873E-CAED-F8F1-60696302B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2757740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0E8F9-6F68-D95B-7B2A-B635ACC51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 and employment in Manchester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A7D8BE-964D-FF43-E6E0-EAF0E39AE4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6" t="54958" r="55859" b="10154"/>
          <a:stretch/>
        </p:blipFill>
        <p:spPr>
          <a:xfrm>
            <a:off x="1046317" y="4800761"/>
            <a:ext cx="4619296" cy="4619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F8EA3B-49AA-271B-FBCD-F37EE4565E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33" t="13714" r="-219" b="51165"/>
          <a:stretch/>
        </p:blipFill>
        <p:spPr>
          <a:xfrm>
            <a:off x="6020176" y="4802935"/>
            <a:ext cx="6316503" cy="4617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5C54AD-62CA-2AA2-54AA-5ADA14491D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34" t="49144" r="4688" b="3471"/>
          <a:stretch/>
        </p:blipFill>
        <p:spPr>
          <a:xfrm>
            <a:off x="11819956" y="4800761"/>
            <a:ext cx="5212050" cy="566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70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0E8F9-6F68-D95B-7B2A-B635ACC51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 and employment in Manchester</a:t>
            </a:r>
          </a:p>
        </p:txBody>
      </p:sp>
    </p:spTree>
    <p:extLst>
      <p:ext uri="{BB962C8B-B14F-4D97-AF65-F5344CB8AC3E}">
        <p14:creationId xmlns:p14="http://schemas.microsoft.com/office/powerpoint/2010/main" val="1566172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1C80F-7EEB-7C12-C67E-9FD50EAA9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3" y="2514600"/>
            <a:ext cx="18317396" cy="971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33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518DD0-59F8-ACDA-C67D-411215CAE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21" y="2514600"/>
            <a:ext cx="18317396" cy="971203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00061C1-3986-802B-BC68-3C50E56CCFEC}"/>
              </a:ext>
            </a:extLst>
          </p:cNvPr>
          <p:cNvSpPr/>
          <p:nvPr/>
        </p:nvSpPr>
        <p:spPr>
          <a:xfrm>
            <a:off x="3122908" y="6501021"/>
            <a:ext cx="1525292" cy="1652379"/>
          </a:xfrm>
          <a:prstGeom prst="ellips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87A4D4-A6E3-760E-3B41-546D5E47F887}"/>
              </a:ext>
            </a:extLst>
          </p:cNvPr>
          <p:cNvSpPr/>
          <p:nvPr/>
        </p:nvSpPr>
        <p:spPr>
          <a:xfrm>
            <a:off x="16720359" y="5042550"/>
            <a:ext cx="1525292" cy="1652379"/>
          </a:xfrm>
          <a:prstGeom prst="ellips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9983C6-DB3B-DBA7-C820-540D530059CE}"/>
              </a:ext>
            </a:extLst>
          </p:cNvPr>
          <p:cNvCxnSpPr>
            <a:cxnSpLocks/>
          </p:cNvCxnSpPr>
          <p:nvPr/>
        </p:nvCxnSpPr>
        <p:spPr>
          <a:xfrm>
            <a:off x="4648200" y="7384472"/>
            <a:ext cx="9448800" cy="43407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EA51F6-7411-E6D2-591D-09A77774E36B}"/>
              </a:ext>
            </a:extLst>
          </p:cNvPr>
          <p:cNvCxnSpPr>
            <a:cxnSpLocks/>
          </p:cNvCxnSpPr>
          <p:nvPr/>
        </p:nvCxnSpPr>
        <p:spPr>
          <a:xfrm flipV="1">
            <a:off x="14097000" y="6145071"/>
            <a:ext cx="1391658" cy="128280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FC7B91-8233-D10D-95C5-1BEBD8ACF850}"/>
              </a:ext>
            </a:extLst>
          </p:cNvPr>
          <p:cNvCxnSpPr>
            <a:cxnSpLocks/>
          </p:cNvCxnSpPr>
          <p:nvPr/>
        </p:nvCxnSpPr>
        <p:spPr>
          <a:xfrm flipV="1">
            <a:off x="15488658" y="6046929"/>
            <a:ext cx="1231701" cy="13598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5697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7AC37-9EA2-EF7E-24D7-C2DB55D95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30734293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857EA-740C-8352-D06C-C61708F73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Vision and values</a:t>
            </a:r>
          </a:p>
        </p:txBody>
      </p:sp>
    </p:spTree>
    <p:extLst>
      <p:ext uri="{BB962C8B-B14F-4D97-AF65-F5344CB8AC3E}">
        <p14:creationId xmlns:p14="http://schemas.microsoft.com/office/powerpoint/2010/main" val="1720395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4A17C-9279-72E0-447C-DB35097D9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639AE-76C9-8014-0729-5D622F6FD2CF}"/>
              </a:ext>
            </a:extLst>
          </p:cNvPr>
          <p:cNvSpPr txBox="1"/>
          <p:nvPr/>
        </p:nvSpPr>
        <p:spPr>
          <a:xfrm>
            <a:off x="2239536" y="4528066"/>
            <a:ext cx="12957717" cy="6649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70C0"/>
                </a:solidFill>
                <a:latin typeface="+mj-lt"/>
              </a:rPr>
              <a:t>How does Clinical and Scientific Services (CSS) fit into Manchester University Hospitals </a:t>
            </a:r>
            <a:r>
              <a:rPr lang="en-GB" sz="3200" b="0" i="0" u="none" strike="noStrike" dirty="0">
                <a:solidFill>
                  <a:srgbClr val="0070C0"/>
                </a:solidFill>
                <a:effectLst/>
                <a:latin typeface="+mj-lt"/>
              </a:rPr>
              <a:t>NHS Foundation Trust (MFT)?</a:t>
            </a:r>
            <a:endParaRPr lang="en-US" sz="5400" b="0" i="0" dirty="0">
              <a:solidFill>
                <a:srgbClr val="0070C0"/>
              </a:solidFill>
              <a:effectLst/>
              <a:latin typeface="+mj-lt"/>
            </a:endParaRP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b="0" i="0" u="none" strike="noStrike" dirty="0">
                <a:solidFill>
                  <a:srgbClr val="0070C0"/>
                </a:solidFill>
                <a:effectLst/>
                <a:latin typeface="+mj-lt"/>
              </a:rPr>
              <a:t>Snapshot of Manchester’s health and social care system</a:t>
            </a:r>
            <a:endParaRPr lang="en-US" sz="5400" b="0" i="0" dirty="0">
              <a:solidFill>
                <a:srgbClr val="0070C0"/>
              </a:solidFill>
              <a:effectLst/>
              <a:latin typeface="+mj-lt"/>
            </a:endParaRP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b="0" i="0" u="none" strike="noStrike" dirty="0">
                <a:solidFill>
                  <a:srgbClr val="0070C0"/>
                </a:solidFill>
                <a:effectLst/>
                <a:latin typeface="+mj-lt"/>
              </a:rPr>
              <a:t>MFT vision </a:t>
            </a:r>
            <a:r>
              <a:rPr lang="en-GB" sz="3200" dirty="0">
                <a:solidFill>
                  <a:srgbClr val="0070C0"/>
                </a:solidFill>
                <a:latin typeface="+mj-lt"/>
              </a:rPr>
              <a:t>and</a:t>
            </a:r>
            <a:r>
              <a:rPr lang="en-GB" sz="3200" b="0" i="0" u="none" strike="noStrike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en-GB" sz="3200" dirty="0">
                <a:solidFill>
                  <a:srgbClr val="0070C0"/>
                </a:solidFill>
                <a:latin typeface="+mj-lt"/>
              </a:rPr>
              <a:t>v</a:t>
            </a:r>
            <a:r>
              <a:rPr lang="en-GB" sz="3200" b="0" i="0" u="none" strike="noStrike" dirty="0">
                <a:solidFill>
                  <a:srgbClr val="0070C0"/>
                </a:solidFill>
                <a:effectLst/>
                <a:latin typeface="+mj-lt"/>
              </a:rPr>
              <a:t>alues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+mj-lt"/>
              </a:rPr>
              <a:t>​</a:t>
            </a:r>
            <a:endParaRPr lang="en-US" sz="5400" b="0" i="0" dirty="0">
              <a:solidFill>
                <a:srgbClr val="0070C0"/>
              </a:solidFill>
              <a:effectLst/>
              <a:latin typeface="+mj-lt"/>
            </a:endParaRP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b="0" i="0" u="none" strike="noStrike" dirty="0">
                <a:solidFill>
                  <a:srgbClr val="0070C0"/>
                </a:solidFill>
                <a:effectLst/>
                <a:latin typeface="+mj-lt"/>
              </a:rPr>
              <a:t>Introduction to CSS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+mj-lt"/>
              </a:rPr>
              <a:t>​</a:t>
            </a:r>
            <a:endParaRPr lang="en-US" sz="5400" b="0" i="0" dirty="0">
              <a:solidFill>
                <a:srgbClr val="0070C0"/>
              </a:solidFill>
              <a:effectLst/>
              <a:latin typeface="+mj-lt"/>
            </a:endParaRP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b="0" i="0" u="none" strike="noStrike" dirty="0">
                <a:solidFill>
                  <a:srgbClr val="0070C0"/>
                </a:solidFill>
                <a:effectLst/>
                <a:latin typeface="+mj-lt"/>
              </a:rPr>
              <a:t>Our divisions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+mj-lt"/>
              </a:rPr>
              <a:t>​</a:t>
            </a:r>
            <a:endParaRPr lang="en-US" sz="5400" b="0" i="0" dirty="0">
              <a:solidFill>
                <a:srgbClr val="0070C0"/>
              </a:solidFill>
              <a:effectLst/>
              <a:latin typeface="+mj-lt"/>
            </a:endParaRP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b="0" i="0" u="none" strike="noStrike" dirty="0">
                <a:solidFill>
                  <a:srgbClr val="0070C0"/>
                </a:solidFill>
                <a:effectLst/>
                <a:latin typeface="+mj-lt"/>
              </a:rPr>
              <a:t>CSS services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+mj-lt"/>
              </a:rPr>
              <a:t>​</a:t>
            </a:r>
            <a:endParaRPr lang="en-US" sz="5400" b="0" i="0" dirty="0">
              <a:solidFill>
                <a:srgbClr val="0070C0"/>
              </a:solidFill>
              <a:effectLst/>
              <a:latin typeface="+mj-lt"/>
            </a:endParaRP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70C0"/>
                </a:solidFill>
                <a:latin typeface="+mj-lt"/>
              </a:rPr>
              <a:t>How we can support you </a:t>
            </a:r>
          </a:p>
          <a:p>
            <a:pPr marL="457200" indent="-4572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b="0" i="0" u="none" strike="noStrike" dirty="0">
                <a:solidFill>
                  <a:srgbClr val="0070C0"/>
                </a:solidFill>
                <a:effectLst/>
                <a:latin typeface="+mj-lt"/>
              </a:rPr>
              <a:t>Staff benefits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+mj-lt"/>
              </a:rPr>
              <a:t>​</a:t>
            </a:r>
            <a:endParaRPr lang="en-US" sz="5400" b="0" i="0" dirty="0">
              <a:solidFill>
                <a:srgbClr val="0070C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36670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07BA9-180F-FAC8-8BC3-99BB8B5C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Organisational visions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A5475E-A5A4-7667-DFFB-B3DF0BE7E8D9}"/>
              </a:ext>
            </a:extLst>
          </p:cNvPr>
          <p:cNvSpPr txBox="1"/>
          <p:nvPr/>
        </p:nvSpPr>
        <p:spPr>
          <a:xfrm>
            <a:off x="1567017" y="5189430"/>
            <a:ext cx="98921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“to entertain, inform and inspire people around the globe through the power of unparalleled storytelling</a:t>
            </a:r>
            <a:r>
              <a:rPr lang="en-US" sz="2400" b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reflecting the iconic brands, creative minds and innovative technologies that make ours the world's premier entertainment company.”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Disney - Leadership, History, Corporate Social Responsibility">
            <a:extLst>
              <a:ext uri="{FF2B5EF4-FFF2-40B4-BE49-F238E27FC236}">
                <a16:creationId xmlns:a16="http://schemas.microsoft.com/office/drawing/2014/main" id="{84A3B1C5-134B-6A03-8924-94E5B5571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2621" y="4969257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3730BE-ED4B-1F2D-719B-49AABE30707B}"/>
              </a:ext>
            </a:extLst>
          </p:cNvPr>
          <p:cNvSpPr txBox="1"/>
          <p:nvPr/>
        </p:nvSpPr>
        <p:spPr>
          <a:xfrm>
            <a:off x="1622435" y="7555853"/>
            <a:ext cx="99648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“to be earth’s most customer-centric company, where customers can find and discover anything they might want to buy online”</a:t>
            </a:r>
            <a:endParaRPr lang="en-GB" sz="2400" dirty="0">
              <a:solidFill>
                <a:srgbClr val="040C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Amazon.co.uk: Low Prices in Electronics, Books, Sports Equipment &amp; more">
            <a:extLst>
              <a:ext uri="{FF2B5EF4-FFF2-40B4-BE49-F238E27FC236}">
                <a16:creationId xmlns:a16="http://schemas.microsoft.com/office/drawing/2014/main" id="{932EE6B3-07CF-E66D-29CB-A4766A129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2620" y="7014221"/>
            <a:ext cx="2847975" cy="149748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E9429B-6A40-D5E1-5B22-F60131B00453}"/>
              </a:ext>
            </a:extLst>
          </p:cNvPr>
          <p:cNvSpPr txBox="1"/>
          <p:nvPr/>
        </p:nvSpPr>
        <p:spPr>
          <a:xfrm>
            <a:off x="1622435" y="10185215"/>
            <a:ext cx="99648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grow a profitable airline, that people love to fly and where people love to work.”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4F0793-F0A9-D6C8-A861-C2A215D68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2620" y="9348611"/>
            <a:ext cx="4266703" cy="137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9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08F6D-C1E6-C253-886F-7D9BFCC1C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Understanding your values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D18110-F98D-3A20-0F78-C5C86BB7B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17" y="5439555"/>
            <a:ext cx="6162675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F34D5B-DE68-B85B-D750-4BE841482869}"/>
              </a:ext>
            </a:extLst>
          </p:cNvPr>
          <p:cNvSpPr txBox="1"/>
          <p:nvPr/>
        </p:nvSpPr>
        <p:spPr>
          <a:xfrm>
            <a:off x="9759820" y="5747657"/>
            <a:ext cx="6961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Would you give this person a sandwich?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806438-0FD9-F2DD-CBEB-27E4DF03270F}"/>
              </a:ext>
            </a:extLst>
          </p:cNvPr>
          <p:cNvSpPr txBox="1">
            <a:spLocks/>
          </p:cNvSpPr>
          <p:nvPr/>
        </p:nvSpPr>
        <p:spPr>
          <a:xfrm>
            <a:off x="9759820" y="7484559"/>
            <a:ext cx="6640811" cy="1142522"/>
          </a:xfrm>
          <a:prstGeom prst="rect">
            <a:avLst/>
          </a:prstGeom>
        </p:spPr>
        <p:txBody>
          <a:bodyPr/>
          <a:lstStyle>
            <a:lvl1pPr algn="l" defTabSz="914466" rtl="0" eaLnBrk="1" latinLnBrk="0" hangingPunct="1">
              <a:spcBef>
                <a:spcPct val="0"/>
              </a:spcBef>
              <a:buNone/>
              <a:defRPr sz="6000" b="1" kern="1200">
                <a:solidFill>
                  <a:srgbClr val="005EB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Yes or no? </a:t>
            </a:r>
          </a:p>
        </p:txBody>
      </p:sp>
    </p:spTree>
    <p:extLst>
      <p:ext uri="{BB962C8B-B14F-4D97-AF65-F5344CB8AC3E}">
        <p14:creationId xmlns:p14="http://schemas.microsoft.com/office/powerpoint/2010/main" val="20894255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B78D86-1D6F-2BF4-6648-BE49F0210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960" y="470836"/>
            <a:ext cx="14910079" cy="1125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38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0153CB-EC7D-0120-D852-EE7DEABAD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31" y="428886"/>
            <a:ext cx="17412574" cy="1142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506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1551D0-E03C-9214-1336-810E2EBB9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764" y="2778968"/>
            <a:ext cx="13089975" cy="879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05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1FC7-EAC2-C895-851A-C6602B4F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Everyone matters</a:t>
            </a:r>
          </a:p>
        </p:txBody>
      </p:sp>
    </p:spTree>
    <p:extLst>
      <p:ext uri="{BB962C8B-B14F-4D97-AF65-F5344CB8AC3E}">
        <p14:creationId xmlns:p14="http://schemas.microsoft.com/office/powerpoint/2010/main" val="33643746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2F29E-DCD4-AEFE-F5CE-912DDF836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209939"/>
            <a:ext cx="13411200" cy="751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692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D0DFDC-4416-012A-9D28-30B07D13A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06"/>
          <a:stretch/>
        </p:blipFill>
        <p:spPr>
          <a:xfrm>
            <a:off x="1179995" y="2623372"/>
            <a:ext cx="16256000" cy="956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645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itlin nomination video">
            <a:hlinkClick r:id="" action="ppaction://media"/>
            <a:extLst>
              <a:ext uri="{FF2B5EF4-FFF2-40B4-BE49-F238E27FC236}">
                <a16:creationId xmlns:a16="http://schemas.microsoft.com/office/drawing/2014/main" id="{EBB86EFD-2D4B-F93B-E906-B135B7EA1C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3189964"/>
            <a:ext cx="14401800" cy="81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5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06B0A-9ED3-0154-138E-275309FCE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Professional celebration days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B969E6-5692-9769-68AB-C3AF991D5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425" y="4853424"/>
            <a:ext cx="2579818" cy="41106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EE1054-F158-96A9-F6DE-195D564D8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724" y="4853424"/>
            <a:ext cx="3452738" cy="3764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C89022-30A3-CB88-3B84-D06AD6DD4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943" y="7852759"/>
            <a:ext cx="2739778" cy="2848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6F6F30-B138-6E4A-C401-B826719BE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6779" y="5384126"/>
            <a:ext cx="2739778" cy="3049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13EC6D-72BF-5DCD-A19C-A85D66081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107" y="8829419"/>
            <a:ext cx="1944778" cy="2671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6AFF83-7177-D3E3-5EA6-0A60268A20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2648" y="9213359"/>
            <a:ext cx="2504430" cy="2754352"/>
          </a:xfrm>
          <a:prstGeom prst="rect">
            <a:avLst/>
          </a:prstGeom>
        </p:spPr>
      </p:pic>
      <p:pic>
        <p:nvPicPr>
          <p:cNvPr id="9" name="Picture 2" descr="Image">
            <a:extLst>
              <a:ext uri="{FF2B5EF4-FFF2-40B4-BE49-F238E27FC236}">
                <a16:creationId xmlns:a16="http://schemas.microsoft.com/office/drawing/2014/main" id="{842AB215-4DFD-5642-C79D-8B75AF443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0199" y="8775319"/>
            <a:ext cx="2345030" cy="259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">
            <a:extLst>
              <a:ext uri="{FF2B5EF4-FFF2-40B4-BE49-F238E27FC236}">
                <a16:creationId xmlns:a16="http://schemas.microsoft.com/office/drawing/2014/main" id="{D9B780D2-7C86-62FF-B849-765E51D5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364" y="4951064"/>
            <a:ext cx="3008835" cy="255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129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89F94-8C1B-5708-2ACD-922616B68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Acronyms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8934CF-ECBD-9B57-F768-80C7AEBE902D}"/>
              </a:ext>
            </a:extLst>
          </p:cNvPr>
          <p:cNvSpPr txBox="1"/>
          <p:nvPr/>
        </p:nvSpPr>
        <p:spPr>
          <a:xfrm>
            <a:off x="2239536" y="4528066"/>
            <a:ext cx="12957717" cy="6833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200000"/>
              </a:lnSpc>
            </a:pPr>
            <a:r>
              <a:rPr lang="en-GB" sz="3200" b="1" dirty="0">
                <a:solidFill>
                  <a:srgbClr val="005EB8"/>
                </a:solidFill>
                <a:latin typeface="+mj-lt"/>
              </a:rPr>
              <a:t>CSS</a:t>
            </a:r>
            <a:r>
              <a:rPr lang="en-GB" sz="3200" dirty="0">
                <a:solidFill>
                  <a:srgbClr val="005EB8"/>
                </a:solidFill>
                <a:latin typeface="+mj-lt"/>
              </a:rPr>
              <a:t> - Clinical and Scientific Services fit into </a:t>
            </a:r>
          </a:p>
          <a:p>
            <a:pPr algn="l" rtl="0" fontAlgn="base">
              <a:lnSpc>
                <a:spcPct val="200000"/>
              </a:lnSpc>
            </a:pPr>
            <a:r>
              <a:rPr lang="en-GB" sz="3200" b="1" dirty="0">
                <a:solidFill>
                  <a:srgbClr val="005EB8"/>
                </a:solidFill>
                <a:latin typeface="+mj-lt"/>
              </a:rPr>
              <a:t>MFT (or Group)</a:t>
            </a:r>
            <a:r>
              <a:rPr lang="en-GB" sz="3200" dirty="0">
                <a:solidFill>
                  <a:srgbClr val="005EB8"/>
                </a:solidFill>
                <a:latin typeface="+mj-lt"/>
              </a:rPr>
              <a:t> - Manchester University Hospitals </a:t>
            </a:r>
            <a:r>
              <a:rPr lang="en-GB" sz="3200" b="0" i="0" u="none" strike="noStrike" dirty="0">
                <a:solidFill>
                  <a:srgbClr val="005EB8"/>
                </a:solidFill>
                <a:effectLst/>
                <a:latin typeface="+mj-lt"/>
              </a:rPr>
              <a:t>NHS Foundation Trust </a:t>
            </a:r>
          </a:p>
          <a:p>
            <a:pPr algn="l" rtl="0" fontAlgn="base">
              <a:lnSpc>
                <a:spcPct val="200000"/>
              </a:lnSpc>
            </a:pPr>
            <a:r>
              <a:rPr lang="en-GB" sz="3200" b="1" dirty="0">
                <a:solidFill>
                  <a:srgbClr val="005EB8"/>
                </a:solidFill>
                <a:latin typeface="+mj-lt"/>
              </a:rPr>
              <a:t>NMGH </a:t>
            </a:r>
            <a:r>
              <a:rPr lang="en-GB" sz="3200" dirty="0">
                <a:solidFill>
                  <a:srgbClr val="005EB8"/>
                </a:solidFill>
                <a:latin typeface="+mj-lt"/>
              </a:rPr>
              <a:t>– North Manchester General Hospital </a:t>
            </a:r>
          </a:p>
          <a:p>
            <a:pPr algn="l" rtl="0" fontAlgn="base">
              <a:lnSpc>
                <a:spcPct val="200000"/>
              </a:lnSpc>
            </a:pPr>
            <a:r>
              <a:rPr lang="en-GB" sz="3200" b="1" i="0" u="none" strike="noStrike" dirty="0">
                <a:solidFill>
                  <a:srgbClr val="005EB8"/>
                </a:solidFill>
                <a:effectLst/>
                <a:latin typeface="+mj-lt"/>
              </a:rPr>
              <a:t>WTWA</a:t>
            </a:r>
            <a:r>
              <a:rPr lang="en-GB" sz="3200" b="0" i="0" u="none" strike="noStrike" dirty="0">
                <a:solidFill>
                  <a:srgbClr val="005EB8"/>
                </a:solidFill>
                <a:effectLst/>
                <a:latin typeface="+mj-lt"/>
              </a:rPr>
              <a:t> – Wythenshawe, Trafford, </a:t>
            </a:r>
            <a:r>
              <a:rPr lang="en-GB" sz="3200" dirty="0">
                <a:solidFill>
                  <a:srgbClr val="005EB8"/>
                </a:solidFill>
                <a:latin typeface="+mj-lt"/>
              </a:rPr>
              <a:t>Withington and Altringham</a:t>
            </a:r>
          </a:p>
          <a:p>
            <a:pPr algn="l" rtl="0" fontAlgn="base">
              <a:lnSpc>
                <a:spcPct val="200000"/>
              </a:lnSpc>
            </a:pPr>
            <a:r>
              <a:rPr lang="en-GB" sz="3200" b="1" i="0" u="none" strike="noStrike" dirty="0">
                <a:solidFill>
                  <a:srgbClr val="005EB8"/>
                </a:solidFill>
                <a:effectLst/>
                <a:latin typeface="+mj-lt"/>
              </a:rPr>
              <a:t>ACCP</a:t>
            </a:r>
            <a:r>
              <a:rPr lang="en-GB" sz="3200" b="0" i="0" u="none" strike="noStrike" dirty="0">
                <a:solidFill>
                  <a:srgbClr val="005EB8"/>
                </a:solidFill>
                <a:effectLst/>
                <a:latin typeface="+mj-lt"/>
              </a:rPr>
              <a:t> – Anaesthetics, critical care and perioperative medicine</a:t>
            </a:r>
          </a:p>
          <a:p>
            <a:pPr algn="l" rtl="0" fontAlgn="base">
              <a:lnSpc>
                <a:spcPct val="200000"/>
              </a:lnSpc>
            </a:pPr>
            <a:r>
              <a:rPr lang="en-GB" sz="3200" b="1" dirty="0">
                <a:solidFill>
                  <a:srgbClr val="005EB8"/>
                </a:solidFill>
                <a:latin typeface="+mj-lt"/>
              </a:rPr>
              <a:t>IPCTV</a:t>
            </a:r>
            <a:r>
              <a:rPr lang="en-GB" sz="3200" dirty="0">
                <a:solidFill>
                  <a:srgbClr val="005EB8"/>
                </a:solidFill>
                <a:latin typeface="+mj-lt"/>
              </a:rPr>
              <a:t> – Infection prevention control and tissue viability</a:t>
            </a:r>
            <a:endParaRPr lang="en-GB" sz="3200" b="0" i="0" u="none" strike="noStrike" dirty="0">
              <a:solidFill>
                <a:srgbClr val="005EB8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68242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1FC7-EAC2-C895-851A-C6602B4F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Working together</a:t>
            </a:r>
          </a:p>
        </p:txBody>
      </p:sp>
    </p:spTree>
    <p:extLst>
      <p:ext uri="{BB962C8B-B14F-4D97-AF65-F5344CB8AC3E}">
        <p14:creationId xmlns:p14="http://schemas.microsoft.com/office/powerpoint/2010/main" val="10923056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FF246-1118-830F-53A0-963C2C1C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COVID-19 vaccine teams</a:t>
            </a:r>
          </a:p>
        </p:txBody>
      </p:sp>
      <p:pic>
        <p:nvPicPr>
          <p:cNvPr id="3" name="Picture 2" descr="A group of people wearing face masks&#10;&#10;Description automatically generated with medium confidence">
            <a:extLst>
              <a:ext uri="{FF2B5EF4-FFF2-40B4-BE49-F238E27FC236}">
                <a16:creationId xmlns:a16="http://schemas.microsoft.com/office/drawing/2014/main" id="{FB3AC479-008D-C91B-86F9-AC7183AFF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09" r="5508" b="16227"/>
          <a:stretch/>
        </p:blipFill>
        <p:spPr>
          <a:xfrm>
            <a:off x="5366484" y="4623796"/>
            <a:ext cx="7555032" cy="3189427"/>
          </a:xfrm>
          <a:prstGeom prst="rect">
            <a:avLst/>
          </a:prstGeom>
        </p:spPr>
      </p:pic>
      <p:pic>
        <p:nvPicPr>
          <p:cNvPr id="4" name="Picture 3" descr="A picture containing text, person, indoor, room&#10;&#10;Description automatically generated">
            <a:extLst>
              <a:ext uri="{FF2B5EF4-FFF2-40B4-BE49-F238E27FC236}">
                <a16:creationId xmlns:a16="http://schemas.microsoft.com/office/drawing/2014/main" id="{AB753908-0A23-2386-DDD3-6FE04E9EF8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57" t="4251" r="11336" b="25604"/>
          <a:stretch/>
        </p:blipFill>
        <p:spPr>
          <a:xfrm>
            <a:off x="2773038" y="8005335"/>
            <a:ext cx="3291972" cy="3645404"/>
          </a:xfrm>
          <a:prstGeom prst="rect">
            <a:avLst/>
          </a:prstGeom>
        </p:spPr>
      </p:pic>
      <p:pic>
        <p:nvPicPr>
          <p:cNvPr id="5" name="Picture 4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A7157769-2667-65BC-5978-D4037ED7F3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6" t="17514" r="7971"/>
          <a:stretch/>
        </p:blipFill>
        <p:spPr>
          <a:xfrm>
            <a:off x="6358955" y="8005335"/>
            <a:ext cx="5570090" cy="4036841"/>
          </a:xfrm>
          <a:prstGeom prst="rect">
            <a:avLst/>
          </a:prstGeom>
        </p:spPr>
      </p:pic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FD69EDA-4045-3F74-4474-B22DEDB8D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2990" y="8005335"/>
            <a:ext cx="2723313" cy="36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000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1FC7-EAC2-C895-851A-C6602B4F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Dignity and care</a:t>
            </a:r>
          </a:p>
        </p:txBody>
      </p:sp>
    </p:spTree>
    <p:extLst>
      <p:ext uri="{BB962C8B-B14F-4D97-AF65-F5344CB8AC3E}">
        <p14:creationId xmlns:p14="http://schemas.microsoft.com/office/powerpoint/2010/main" val="30096418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EF54E-AD1D-F2B8-2F74-F71A5A394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CSS Civility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B3D8A9-9F1B-4E1C-92F5-B169393139CF}"/>
              </a:ext>
            </a:extLst>
          </p:cNvPr>
          <p:cNvSpPr/>
          <p:nvPr/>
        </p:nvSpPr>
        <p:spPr>
          <a:xfrm>
            <a:off x="6955758" y="3583581"/>
            <a:ext cx="10658167" cy="4690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0611">
              <a:lnSpc>
                <a:spcPct val="115000"/>
              </a:lnSpc>
              <a:spcBef>
                <a:spcPts val="1970"/>
              </a:spcBef>
              <a:spcAft>
                <a:spcPts val="1641"/>
              </a:spcAft>
              <a:defRPr/>
            </a:pPr>
            <a:r>
              <a:rPr lang="en-GB" sz="2626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#CSS_Civility was launched on Patient Safety Day highlighting the direct impact behaviour can have on clinical decision making. </a:t>
            </a:r>
          </a:p>
          <a:p>
            <a:pPr marL="457200" indent="-457200" defTabSz="1500611">
              <a:lnSpc>
                <a:spcPct val="115000"/>
              </a:lnSpc>
              <a:spcBef>
                <a:spcPts val="1970"/>
              </a:spcBef>
              <a:spcAft>
                <a:spcPts val="1641"/>
              </a:spcAft>
              <a:buFont typeface="Arial" panose="020B0604020202020204" pitchFamily="34" charset="0"/>
              <a:buChar char="•"/>
              <a:defRPr/>
            </a:pPr>
            <a:r>
              <a:rPr lang="en-GB" sz="2626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project had a 4 week launch activity, including the Project Wingman Bus Tour</a:t>
            </a:r>
          </a:p>
          <a:p>
            <a:pPr marL="457200" indent="-457200" defTabSz="1500611">
              <a:lnSpc>
                <a:spcPct val="115000"/>
              </a:lnSpc>
              <a:spcBef>
                <a:spcPts val="1970"/>
              </a:spcBef>
              <a:spcAft>
                <a:spcPts val="1641"/>
              </a:spcAft>
              <a:buFont typeface="Arial" panose="020B0604020202020204" pitchFamily="34" charset="0"/>
              <a:buChar char="•"/>
              <a:defRPr/>
            </a:pPr>
            <a:r>
              <a:rPr lang="en-GB" sz="2626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#CSS_Civilty Social Media Campaign </a:t>
            </a:r>
          </a:p>
          <a:p>
            <a:pPr marL="457200" indent="-457200" defTabSz="1500611">
              <a:lnSpc>
                <a:spcPct val="115000"/>
              </a:lnSpc>
              <a:spcBef>
                <a:spcPts val="1970"/>
              </a:spcBef>
              <a:spcAft>
                <a:spcPts val="1641"/>
              </a:spcAft>
              <a:buFont typeface="Arial" panose="020B0604020202020204" pitchFamily="34" charset="0"/>
              <a:buChar char="•"/>
              <a:defRPr/>
            </a:pPr>
            <a:r>
              <a:rPr lang="en-GB" sz="2626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Linked in with other National campaigns such as Kindness Week etc.</a:t>
            </a:r>
          </a:p>
        </p:txBody>
      </p:sp>
      <p:pic>
        <p:nvPicPr>
          <p:cNvPr id="4" name="Picture 3" descr="A blue train on the tracks&#10;&#10;Description automatically generated with low confidence">
            <a:extLst>
              <a:ext uri="{FF2B5EF4-FFF2-40B4-BE49-F238E27FC236}">
                <a16:creationId xmlns:a16="http://schemas.microsoft.com/office/drawing/2014/main" id="{19E4606C-EB96-FB7C-2D15-DDEE2D4059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 t="19551" b="21020"/>
          <a:stretch/>
        </p:blipFill>
        <p:spPr>
          <a:xfrm rot="10800000">
            <a:off x="6164869" y="8636945"/>
            <a:ext cx="6197138" cy="2787557"/>
          </a:xfrm>
          <a:prstGeom prst="rect">
            <a:avLst/>
          </a:prstGeom>
        </p:spPr>
      </p:pic>
      <p:pic>
        <p:nvPicPr>
          <p:cNvPr id="5" name="Picture 4" descr="A picture containing text, worktable&#10;&#10;Description automatically generated">
            <a:extLst>
              <a:ext uri="{FF2B5EF4-FFF2-40B4-BE49-F238E27FC236}">
                <a16:creationId xmlns:a16="http://schemas.microsoft.com/office/drawing/2014/main" id="{0AF9DB05-A510-8670-73AA-3DD50ACEDA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2" b="9786"/>
          <a:stretch/>
        </p:blipFill>
        <p:spPr>
          <a:xfrm rot="10800000">
            <a:off x="12353362" y="8636945"/>
            <a:ext cx="4918638" cy="2842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7FB090-3143-2732-6F2C-00DC20347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126" y="4751721"/>
            <a:ext cx="3828372" cy="37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712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51A913-1AC9-35E4-0E79-B3D0803C3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164" y="940001"/>
            <a:ext cx="4697672" cy="10977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567555-596E-55E4-8931-69E17D501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28" y="3757097"/>
            <a:ext cx="5905500" cy="5343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728EEB-58F6-A0F3-E294-0B186C8CC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5472" y="3757097"/>
            <a:ext cx="5715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367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1FC7-EAC2-C895-851A-C6602B4F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and honest</a:t>
            </a:r>
          </a:p>
        </p:txBody>
      </p:sp>
    </p:spTree>
    <p:extLst>
      <p:ext uri="{BB962C8B-B14F-4D97-AF65-F5344CB8AC3E}">
        <p14:creationId xmlns:p14="http://schemas.microsoft.com/office/powerpoint/2010/main" val="13846889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508F3-DEBC-2096-E8DC-8C36B0229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NHS Staff Survey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A5996-8FDC-C905-686C-EE95E05C9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56"/>
          <a:stretch/>
        </p:blipFill>
        <p:spPr>
          <a:xfrm>
            <a:off x="1483567" y="4662535"/>
            <a:ext cx="15320865" cy="703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254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0B6B9D-B1B4-B070-6477-CF3405D31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748" y="291950"/>
            <a:ext cx="16235716" cy="114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961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1FC7-EAC2-C895-851A-C6602B4F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Supporting you</a:t>
            </a:r>
          </a:p>
        </p:txBody>
      </p:sp>
    </p:spTree>
    <p:extLst>
      <p:ext uri="{BB962C8B-B14F-4D97-AF65-F5344CB8AC3E}">
        <p14:creationId xmlns:p14="http://schemas.microsoft.com/office/powerpoint/2010/main" val="784868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1C956D4E-176F-C0AE-BD3E-FDF5D689D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67" r="-178" b="34550"/>
          <a:stretch/>
        </p:blipFill>
        <p:spPr>
          <a:xfrm>
            <a:off x="1650971" y="6402516"/>
            <a:ext cx="5922932" cy="3974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AE555A-420E-4677-A990-D844390BCA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722" r="7350" b="33889"/>
          <a:stretch/>
        </p:blipFill>
        <p:spPr>
          <a:xfrm>
            <a:off x="6920391" y="4579457"/>
            <a:ext cx="5601705" cy="41040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B91190-4E7C-7141-D219-83CFD272F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178" y="3103984"/>
            <a:ext cx="5261398" cy="2592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BFDBD6-205B-1776-F16C-E776DD933C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573"/>
          <a:stretch/>
        </p:blipFill>
        <p:spPr>
          <a:xfrm>
            <a:off x="8384090" y="8389654"/>
            <a:ext cx="6597645" cy="3170419"/>
          </a:xfrm>
          <a:prstGeom prst="rect">
            <a:avLst/>
          </a:prstGeom>
        </p:spPr>
      </p:pic>
      <p:pic>
        <p:nvPicPr>
          <p:cNvPr id="6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EE6E75A8-9A69-C381-A2B6-5BD4BD275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3541" y="3452509"/>
            <a:ext cx="4926768" cy="189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94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BF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agram&#10;&#10;Description automatically generated">
            <a:extLst>
              <a:ext uri="{FF2B5EF4-FFF2-40B4-BE49-F238E27FC236}">
                <a16:creationId xmlns:a16="http://schemas.microsoft.com/office/drawing/2014/main" id="{D87E7133-4692-4557-57B1-BD470DDDE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699" y="1017904"/>
            <a:ext cx="14706601" cy="1043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9408D0-0D51-2168-9CE6-458CEC416B2E}"/>
              </a:ext>
            </a:extLst>
          </p:cNvPr>
          <p:cNvSpPr/>
          <p:nvPr/>
        </p:nvSpPr>
        <p:spPr>
          <a:xfrm>
            <a:off x="11410950" y="1017904"/>
            <a:ext cx="5981700" cy="1058546"/>
          </a:xfrm>
          <a:prstGeom prst="rect">
            <a:avLst/>
          </a:prstGeom>
          <a:solidFill>
            <a:srgbClr val="71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3715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44AFF-8C73-9D78-6D64-71A63DCD2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LGBTQ+ Staff Network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C90D5773-6280-B45F-FB29-6FFE2A641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67" r="-178" b="34550"/>
          <a:stretch/>
        </p:blipFill>
        <p:spPr>
          <a:xfrm>
            <a:off x="1339192" y="6563664"/>
            <a:ext cx="4986276" cy="33457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52C7BF-291A-22D0-2B8A-C4C917D79E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722" r="7350" b="33889"/>
          <a:stretch/>
        </p:blipFill>
        <p:spPr>
          <a:xfrm>
            <a:off x="12312293" y="6566653"/>
            <a:ext cx="4566731" cy="3345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8FC028-2469-3183-95AA-427093429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549" y="8373038"/>
            <a:ext cx="5378661" cy="26501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D71E02-DE7D-68EF-1E09-8C82F89930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573"/>
          <a:stretch/>
        </p:blipFill>
        <p:spPr>
          <a:xfrm>
            <a:off x="6629550" y="5441178"/>
            <a:ext cx="5378661" cy="2584651"/>
          </a:xfrm>
          <a:prstGeom prst="rect">
            <a:avLst/>
          </a:prstGeom>
        </p:spPr>
      </p:pic>
      <p:pic>
        <p:nvPicPr>
          <p:cNvPr id="7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3D8D771-0A82-7C11-E98A-FF8BC2A7A0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9163" y="3099012"/>
            <a:ext cx="4016495" cy="154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26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E5D40-F6C0-C94B-9649-F6A24E1CF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BAME Staff 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CF33CC-46A6-B595-0965-57E127CBF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5396" y="5554428"/>
            <a:ext cx="5114818" cy="55113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DAE416-587F-E0AC-67AA-73BEB6FF6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139" y="4918743"/>
            <a:ext cx="9416815" cy="491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668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C6D6-FB87-2972-8C54-73C3E2084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Diverse Abilities Staff 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B1B4FE-3335-D88E-4076-590368910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98" y="4867828"/>
            <a:ext cx="7995268" cy="6377904"/>
          </a:xfrm>
          <a:prstGeom prst="rect">
            <a:avLst/>
          </a:prstGeom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24807249-AD80-18B7-49FB-54768BEC1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366" y="4867828"/>
            <a:ext cx="9208013" cy="637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9898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F9029-C11C-B242-231D-0B57E7CCE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Schwartz Rounds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AC1385-3478-EC1D-30F8-E6F5509B7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193" y="5341889"/>
            <a:ext cx="3332156" cy="286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8864E1-835F-BC08-4DEE-2A29F0AE7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8745" y="5623018"/>
            <a:ext cx="4738258" cy="284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A983F42-6681-F593-6A72-752C355F6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795" y="1500689"/>
            <a:ext cx="4978409" cy="150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85A9300-CADD-CC4F-87C6-3CDD48DD2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193" y="9406508"/>
            <a:ext cx="8636909" cy="220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iagram&#10;&#10;Description automatically generated">
            <a:extLst>
              <a:ext uri="{FF2B5EF4-FFF2-40B4-BE49-F238E27FC236}">
                <a16:creationId xmlns:a16="http://schemas.microsoft.com/office/drawing/2014/main" id="{29C1D795-69C6-0E9E-2E8B-B91CAA37BB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0998" y="4907581"/>
            <a:ext cx="4738258" cy="67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161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EB2C7F5-D0BC-B648-A95A-C4A9DA4F3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21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716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80D7E5-6C2A-C579-E88C-A4E1D4334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065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B9A82-BAA4-AA6A-1053-20F00ACCA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221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7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047085-245A-F0C1-DA99-B91D8B45F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7699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813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606657-7579-1E8A-CDC0-9AEC68CF2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310221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283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2256C-AACC-F71E-55FD-B2806BA50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Rewards and benefits</a:t>
            </a:r>
          </a:p>
        </p:txBody>
      </p:sp>
    </p:spTree>
    <p:extLst>
      <p:ext uri="{BB962C8B-B14F-4D97-AF65-F5344CB8AC3E}">
        <p14:creationId xmlns:p14="http://schemas.microsoft.com/office/powerpoint/2010/main" val="3068558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C153F-878F-F2A7-4794-CBE19C0F5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breadth of CSS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2DBF01-04AA-30E6-6327-7F9BF020C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17" y="4996215"/>
            <a:ext cx="15757451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347C7DAE-9A82-594F-84A3-E91A64CBC630}"/>
              </a:ext>
            </a:extLst>
          </p:cNvPr>
          <p:cNvSpPr/>
          <p:nvPr/>
        </p:nvSpPr>
        <p:spPr>
          <a:xfrm>
            <a:off x="2416292" y="8808105"/>
            <a:ext cx="14058900" cy="973852"/>
          </a:xfrm>
          <a:prstGeom prst="leftRight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A071F-AA1B-436F-FD2B-DC768063CE51}"/>
              </a:ext>
            </a:extLst>
          </p:cNvPr>
          <p:cNvSpPr txBox="1"/>
          <p:nvPr/>
        </p:nvSpPr>
        <p:spPr>
          <a:xfrm>
            <a:off x="3581400" y="10002867"/>
            <a:ext cx="1112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</a:rPr>
              <a:t>We work across every site!</a:t>
            </a:r>
          </a:p>
        </p:txBody>
      </p:sp>
    </p:spTree>
    <p:extLst>
      <p:ext uri="{BB962C8B-B14F-4D97-AF65-F5344CB8AC3E}">
        <p14:creationId xmlns:p14="http://schemas.microsoft.com/office/powerpoint/2010/main" val="30546305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DB58E9-1F94-7104-B897-BAB4137E6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09" y="717487"/>
            <a:ext cx="9064547" cy="41384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3F450E-231C-243A-BBC7-5DA238313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96" y="5554011"/>
            <a:ext cx="8277225" cy="1581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AAEE82-D114-E01D-379B-A253EA037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96" y="7074150"/>
            <a:ext cx="8382000" cy="156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72FDDA-5134-02F7-1FEE-1EDF1BF58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58" y="8550451"/>
            <a:ext cx="8296275" cy="1657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C8A576-AEC0-27D1-890F-76891DE20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614" y="10153399"/>
            <a:ext cx="8277225" cy="163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EC9FD-BB7E-C2DB-1AFC-7E9F30834C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1796" y="5563536"/>
            <a:ext cx="8382000" cy="156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0A0FE5-C120-E798-B663-EF991DA2D0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1321" y="7046973"/>
            <a:ext cx="8362950" cy="160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C51EE8-4362-9DF0-2922-691AE1C0AF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571" y="8776203"/>
            <a:ext cx="8277225" cy="152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A1AF94-1AA4-39D0-D5C0-DC2DAA11FC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46571" y="10220074"/>
            <a:ext cx="833437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746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0E80C0-F609-6CD8-A00D-C2B91B25D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29" y="3012459"/>
            <a:ext cx="15659100" cy="88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154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text on a blue background&#10;&#10;Description automatically generated">
            <a:extLst>
              <a:ext uri="{FF2B5EF4-FFF2-40B4-BE49-F238E27FC236}">
                <a16:creationId xmlns:a16="http://schemas.microsoft.com/office/drawing/2014/main" id="{61020D4B-7EE2-30FB-C0B3-991D0D5DD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9531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59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EF835-55A2-1027-B8D6-68F72DBA5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leadership team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6CBCA4-EB13-9862-4E20-4ECE497F3BCE}"/>
              </a:ext>
            </a:extLst>
          </p:cNvPr>
          <p:cNvGrpSpPr/>
          <p:nvPr/>
        </p:nvGrpSpPr>
        <p:grpSpPr>
          <a:xfrm>
            <a:off x="3064025" y="4798265"/>
            <a:ext cx="12949083" cy="6887554"/>
            <a:chOff x="1042561" y="2964131"/>
            <a:chExt cx="14927006" cy="7939601"/>
          </a:xfrm>
        </p:grpSpPr>
        <p:sp>
          <p:nvSpPr>
            <p:cNvPr id="4" name="AutoShape 2">
              <a:extLst>
                <a:ext uri="{FF2B5EF4-FFF2-40B4-BE49-F238E27FC236}">
                  <a16:creationId xmlns:a16="http://schemas.microsoft.com/office/drawing/2014/main" id="{27787C5D-2552-5D19-0259-435C35898A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271927" y="6807628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433CB2-96C8-078F-6E5D-E71570330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883" r="15608"/>
            <a:stretch/>
          </p:blipFill>
          <p:spPr>
            <a:xfrm>
              <a:off x="7116458" y="2964131"/>
              <a:ext cx="2307869" cy="2783063"/>
            </a:xfrm>
            <a:prstGeom prst="ellipse">
              <a:avLst/>
            </a:prstGeom>
            <a:ln w="190500" cap="rnd">
              <a:noFill/>
              <a:prstDash val="solid"/>
            </a:ln>
            <a:effectLst/>
          </p:spPr>
        </p:pic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0F570A18-A188-9377-9EBE-718B8FA5FA48}"/>
                </a:ext>
              </a:extLst>
            </p:cNvPr>
            <p:cNvSpPr txBox="1"/>
            <p:nvPr/>
          </p:nvSpPr>
          <p:spPr>
            <a:xfrm>
              <a:off x="9576727" y="4090191"/>
              <a:ext cx="2346798" cy="10643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rgbClr val="0070C0"/>
                  </a:solidFill>
                </a:rPr>
                <a:t>Tim Keeler</a:t>
              </a:r>
            </a:p>
            <a:p>
              <a:r>
                <a:rPr lang="en-GB" dirty="0">
                  <a:solidFill>
                    <a:srgbClr val="0070C0"/>
                  </a:solidFill>
                </a:rPr>
                <a:t>Chief Executive Officer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4C4A2C-C6F5-971B-042D-E0B209F5B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84939" y="6255945"/>
              <a:ext cx="1903296" cy="2695854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26FD886-D9CA-B005-A763-04AE52B14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31916" y="6243588"/>
              <a:ext cx="1795097" cy="2694091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640BDE-5FBA-84DB-EB90-76E99B212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26902" y="6258090"/>
              <a:ext cx="1795339" cy="2691564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E588DB-81E7-4CFE-3732-11A2619B1E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7570"/>
            <a:stretch/>
          </p:blipFill>
          <p:spPr>
            <a:xfrm>
              <a:off x="8748627" y="6276417"/>
              <a:ext cx="1948616" cy="2695854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EA86C4-A9E9-DE89-9908-5EDA49113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60490" y="6276417"/>
              <a:ext cx="1781810" cy="2695854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1AB50C0-42B2-4597-13C2-63B27A3B1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8126" y="6255945"/>
              <a:ext cx="1790486" cy="2695854"/>
            </a:xfrm>
            <a:prstGeom prst="ellipse">
              <a:avLst/>
            </a:prstGeom>
            <a:ln w="63500" cap="rnd">
              <a:noFill/>
            </a:ln>
            <a:effectLst/>
          </p:spPr>
        </p:pic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77CC566A-21DB-FB3A-D2BC-522144E3B031}"/>
                </a:ext>
              </a:extLst>
            </p:cNvPr>
            <p:cNvSpPr txBox="1"/>
            <p:nvPr/>
          </p:nvSpPr>
          <p:spPr>
            <a:xfrm>
              <a:off x="1042561" y="9200748"/>
              <a:ext cx="2346798" cy="170298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rgbClr val="0070C0"/>
                  </a:solidFill>
                </a:rPr>
                <a:t>Zara Pain</a:t>
              </a:r>
            </a:p>
            <a:p>
              <a:r>
                <a:rPr lang="en-GB" dirty="0">
                  <a:solidFill>
                    <a:srgbClr val="0070C0"/>
                  </a:solidFill>
                </a:rPr>
                <a:t>Deputy Chief Executive</a:t>
              </a:r>
            </a:p>
            <a:p>
              <a:r>
                <a:rPr lang="en-GB" dirty="0">
                  <a:solidFill>
                    <a:srgbClr val="0070C0"/>
                  </a:solidFill>
                </a:rPr>
                <a:t>Director of HR &amp; OD</a:t>
              </a:r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71D18844-BAC5-C1F4-FAFF-19A24E67822C}"/>
                </a:ext>
              </a:extLst>
            </p:cNvPr>
            <p:cNvSpPr txBox="1"/>
            <p:nvPr/>
          </p:nvSpPr>
          <p:spPr>
            <a:xfrm>
              <a:off x="3510879" y="9200748"/>
              <a:ext cx="2346798" cy="7450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rgbClr val="0070C0"/>
                  </a:solidFill>
                </a:rPr>
                <a:t>Sarah O’Shea</a:t>
              </a:r>
            </a:p>
            <a:p>
              <a:r>
                <a:rPr lang="en-GB" dirty="0">
                  <a:solidFill>
                    <a:srgbClr val="0070C0"/>
                  </a:solidFill>
                </a:rPr>
                <a:t>Medical Director</a:t>
              </a:r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CA7C2A41-CDD7-507B-DA3B-988779D1FBDF}"/>
                </a:ext>
              </a:extLst>
            </p:cNvPr>
            <p:cNvSpPr txBox="1"/>
            <p:nvPr/>
          </p:nvSpPr>
          <p:spPr>
            <a:xfrm>
              <a:off x="6257078" y="9200748"/>
              <a:ext cx="2346798" cy="13836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rgbClr val="0070C0"/>
                  </a:solidFill>
                </a:rPr>
                <a:t>Charlotte Skitterall</a:t>
              </a:r>
            </a:p>
            <a:p>
              <a:r>
                <a:rPr lang="en-GB" dirty="0">
                  <a:solidFill>
                    <a:srgbClr val="0070C0"/>
                  </a:solidFill>
                </a:rPr>
                <a:t>Group Chief Pharmacist</a:t>
              </a:r>
            </a:p>
          </p:txBody>
        </p:sp>
        <p:sp>
          <p:nvSpPr>
            <p:cNvPr id="16" name="TextBox 14">
              <a:extLst>
                <a:ext uri="{FF2B5EF4-FFF2-40B4-BE49-F238E27FC236}">
                  <a16:creationId xmlns:a16="http://schemas.microsoft.com/office/drawing/2014/main" id="{DBC746D7-15D1-58A6-E5D1-0476C7B53EE8}"/>
                </a:ext>
              </a:extLst>
            </p:cNvPr>
            <p:cNvSpPr txBox="1"/>
            <p:nvPr/>
          </p:nvSpPr>
          <p:spPr>
            <a:xfrm>
              <a:off x="8725396" y="9197476"/>
              <a:ext cx="2346798" cy="10643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rgbClr val="0070C0"/>
                  </a:solidFill>
                </a:rPr>
                <a:t>Gareth Adams</a:t>
              </a:r>
            </a:p>
            <a:p>
              <a:r>
                <a:rPr lang="en-GB" dirty="0">
                  <a:solidFill>
                    <a:srgbClr val="0070C0"/>
                  </a:solidFill>
                </a:rPr>
                <a:t>Director of Operations</a:t>
              </a:r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DB14E98B-F59E-4ABC-68CE-398F33A0C1D6}"/>
                </a:ext>
              </a:extLst>
            </p:cNvPr>
            <p:cNvSpPr txBox="1"/>
            <p:nvPr/>
          </p:nvSpPr>
          <p:spPr>
            <a:xfrm>
              <a:off x="11174913" y="9197476"/>
              <a:ext cx="2346798" cy="170298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rgbClr val="0070C0"/>
                  </a:solidFill>
                </a:rPr>
                <a:t>Sue Langley</a:t>
              </a:r>
            </a:p>
            <a:p>
              <a:r>
                <a:rPr lang="en-GB" dirty="0">
                  <a:solidFill>
                    <a:srgbClr val="0070C0"/>
                  </a:solidFill>
                </a:rPr>
                <a:t>Director of Nursing &amp; Healthcare Professions</a:t>
              </a:r>
            </a:p>
          </p:txBody>
        </p: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0FD329A8-5101-777B-AEEB-D1055913660B}"/>
                </a:ext>
              </a:extLst>
            </p:cNvPr>
            <p:cNvSpPr txBox="1"/>
            <p:nvPr/>
          </p:nvSpPr>
          <p:spPr>
            <a:xfrm>
              <a:off x="13622769" y="9197476"/>
              <a:ext cx="2346798" cy="10643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rgbClr val="0070C0"/>
                  </a:solidFill>
                </a:rPr>
                <a:t>Chris Evans</a:t>
              </a:r>
            </a:p>
            <a:p>
              <a:r>
                <a:rPr lang="en-GB" dirty="0">
                  <a:solidFill>
                    <a:srgbClr val="0070C0"/>
                  </a:solidFill>
                </a:rPr>
                <a:t>Director of Finance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2684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9D726-2B54-2972-B179-3C5EA43C1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362136"/>
            <a:ext cx="15773400" cy="2355850"/>
          </a:xfrm>
        </p:spPr>
        <p:txBody>
          <a:bodyPr>
            <a:normAutofit/>
          </a:bodyPr>
          <a:lstStyle/>
          <a:p>
            <a:r>
              <a:rPr lang="en-GB" sz="11500" dirty="0"/>
              <a:t>CSS Divisions</a:t>
            </a:r>
          </a:p>
        </p:txBody>
      </p:sp>
    </p:spTree>
    <p:extLst>
      <p:ext uri="{BB962C8B-B14F-4D97-AF65-F5344CB8AC3E}">
        <p14:creationId xmlns:p14="http://schemas.microsoft.com/office/powerpoint/2010/main" val="1264944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gage xmlns="b55928c2-67df-4052-a252-b6b8e8a1bd11" xsi:nil="true"/>
    <lcf76f155ced4ddcb4097134ff3c332f xmlns="b55928c2-67df-4052-a252-b6b8e8a1bd11">
      <Terms xmlns="http://schemas.microsoft.com/office/infopath/2007/PartnerControls"/>
    </lcf76f155ced4ddcb4097134ff3c332f>
    <TaxCatchAll xmlns="c11daa89-78d1-4eac-b06f-ae498538c63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3DB929FEB1C34C9B1D1253426E67F5" ma:contentTypeVersion="18" ma:contentTypeDescription="Create a new document." ma:contentTypeScope="" ma:versionID="0519776f9a6c25ae54e6081097604a5d">
  <xsd:schema xmlns:xsd="http://www.w3.org/2001/XMLSchema" xmlns:xs="http://www.w3.org/2001/XMLSchema" xmlns:p="http://schemas.microsoft.com/office/2006/metadata/properties" xmlns:ns2="b55928c2-67df-4052-a252-b6b8e8a1bd11" xmlns:ns3="c11daa89-78d1-4eac-b06f-ae498538c630" targetNamespace="http://schemas.microsoft.com/office/2006/metadata/properties" ma:root="true" ma:fieldsID="4258286e897cde1082f3ead36d0e3f0a" ns2:_="" ns3:_="">
    <xsd:import namespace="b55928c2-67df-4052-a252-b6b8e8a1bd11"/>
    <xsd:import namespace="c11daa89-78d1-4eac-b06f-ae498538c6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IMgage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928c2-67df-4052-a252-b6b8e8a1bd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4960faec-74a3-420b-b522-51e7e1c187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IMgage" ma:index="22" nillable="true" ma:displayName="IMgage" ma:format="Thumbnail" ma:internalName="IMgage">
      <xsd:simpleType>
        <xsd:restriction base="dms:Unknown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1daa89-78d1-4eac-b06f-ae498538c63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cdec3c2-f3ff-461c-bb6b-2debc9c39c8c}" ma:internalName="TaxCatchAll" ma:showField="CatchAllData" ma:web="c11daa89-78d1-4eac-b06f-ae498538c6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82B7DD-BC34-4F7C-829E-63501CE485A6}">
  <ds:schemaRefs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schemas.microsoft.com/office/infopath/2007/PartnerControls"/>
    <ds:schemaRef ds:uri="c11daa89-78d1-4eac-b06f-ae498538c630"/>
    <ds:schemaRef ds:uri="b55928c2-67df-4052-a252-b6b8e8a1bd11"/>
  </ds:schemaRefs>
</ds:datastoreItem>
</file>

<file path=customXml/itemProps2.xml><?xml version="1.0" encoding="utf-8"?>
<ds:datastoreItem xmlns:ds="http://schemas.openxmlformats.org/officeDocument/2006/customXml" ds:itemID="{22D072C3-4AFD-4997-9FDC-9D4D84FA4C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8ACFC9-A1D3-4B87-B213-CB76CA7900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5928c2-67df-4052-a252-b6b8e8a1bd11"/>
    <ds:schemaRef ds:uri="c11daa89-78d1-4eac-b06f-ae498538c6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24528</TotalTime>
  <Words>892</Words>
  <Application>Microsoft Office PowerPoint</Application>
  <PresentationFormat>Custom</PresentationFormat>
  <Paragraphs>168</Paragraphs>
  <Slides>72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6" baseType="lpstr">
      <vt:lpstr>Arial</vt:lpstr>
      <vt:lpstr>Calibri</vt:lpstr>
      <vt:lpstr>Clear Sans Bold</vt:lpstr>
      <vt:lpstr>Office Theme</vt:lpstr>
      <vt:lpstr>PowerPoint Presentation</vt:lpstr>
      <vt:lpstr>PowerPoint Presentation</vt:lpstr>
      <vt:lpstr>Why am I doing a  separate CSS induction? </vt:lpstr>
      <vt:lpstr>Today</vt:lpstr>
      <vt:lpstr>Acronyms</vt:lpstr>
      <vt:lpstr>PowerPoint Presentation</vt:lpstr>
      <vt:lpstr>The breadth of CSS</vt:lpstr>
      <vt:lpstr>Our leadership team</vt:lpstr>
      <vt:lpstr>CSS Divisions</vt:lpstr>
      <vt:lpstr>PowerPoint Presentation</vt:lpstr>
      <vt:lpstr>PowerPoint Presentation</vt:lpstr>
      <vt:lpstr>Allied Health Professionals  (AHPs)</vt:lpstr>
      <vt:lpstr>PowerPoint Presentation</vt:lpstr>
      <vt:lpstr>PowerPoint Presentation</vt:lpstr>
      <vt:lpstr>PowerPoint Presentation</vt:lpstr>
      <vt:lpstr>Anaesthetics,  Critical Care and Perioperative Medicine</vt:lpstr>
      <vt:lpstr>PowerPoint Presentation</vt:lpstr>
      <vt:lpstr>PowerPoint Presentation</vt:lpstr>
      <vt:lpstr>PowerPoint Presentation</vt:lpstr>
      <vt:lpstr>Imaging</vt:lpstr>
      <vt:lpstr>PowerPoint Presentation</vt:lpstr>
      <vt:lpstr>PowerPoint Presentation</vt:lpstr>
      <vt:lpstr>Laboratory Medicine</vt:lpstr>
      <vt:lpstr>PowerPoint Presentation</vt:lpstr>
      <vt:lpstr>Laboratory Medicine teams</vt:lpstr>
      <vt:lpstr>Laboratory Medicine</vt:lpstr>
      <vt:lpstr>Pharmacy</vt:lpstr>
      <vt:lpstr>Pharmacy</vt:lpstr>
      <vt:lpstr>PowerPoint Presentation</vt:lpstr>
      <vt:lpstr>Corporate services and IPCTV</vt:lpstr>
      <vt:lpstr>PowerPoint Presentation</vt:lpstr>
      <vt:lpstr>Corporate Services and  Infection Prevention Control and Tissue Viability</vt:lpstr>
      <vt:lpstr>Quiz</vt:lpstr>
      <vt:lpstr>Work and employment in Manchester</vt:lpstr>
      <vt:lpstr>Work and employment in Manchester</vt:lpstr>
      <vt:lpstr>PowerPoint Presentation</vt:lpstr>
      <vt:lpstr>PowerPoint Presentation</vt:lpstr>
      <vt:lpstr>Break</vt:lpstr>
      <vt:lpstr>Vision and values</vt:lpstr>
      <vt:lpstr>Organisational visions</vt:lpstr>
      <vt:lpstr>Understanding your values</vt:lpstr>
      <vt:lpstr>PowerPoint Presentation</vt:lpstr>
      <vt:lpstr>PowerPoint Presentation</vt:lpstr>
      <vt:lpstr>PowerPoint Presentation</vt:lpstr>
      <vt:lpstr>Everyone matters</vt:lpstr>
      <vt:lpstr>PowerPoint Presentation</vt:lpstr>
      <vt:lpstr>PowerPoint Presentation</vt:lpstr>
      <vt:lpstr>PowerPoint Presentation</vt:lpstr>
      <vt:lpstr>Professional celebration days</vt:lpstr>
      <vt:lpstr>Working together</vt:lpstr>
      <vt:lpstr>COVID-19 vaccine teams</vt:lpstr>
      <vt:lpstr>Dignity and care</vt:lpstr>
      <vt:lpstr>CSS Civility</vt:lpstr>
      <vt:lpstr>PowerPoint Presentation</vt:lpstr>
      <vt:lpstr>Open and honest</vt:lpstr>
      <vt:lpstr>NHS Staff Survey</vt:lpstr>
      <vt:lpstr>PowerPoint Presentation</vt:lpstr>
      <vt:lpstr>Supporting you</vt:lpstr>
      <vt:lpstr>PowerPoint Presentation</vt:lpstr>
      <vt:lpstr>LGBTQ+ Staff Network</vt:lpstr>
      <vt:lpstr>BAME Staff Network</vt:lpstr>
      <vt:lpstr>Diverse Abilities Staff Network</vt:lpstr>
      <vt:lpstr>Schwartz Rounds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Rewards and benefits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Induction slides</dc:title>
  <dc:creator>Naughton Rachel (R0A) Manchester University NHS FT</dc:creator>
  <cp:lastModifiedBy>Naughton Rachel (R0A) Manchester University NHS FT</cp:lastModifiedBy>
  <cp:revision>38</cp:revision>
  <dcterms:created xsi:type="dcterms:W3CDTF">2006-08-16T00:00:00Z</dcterms:created>
  <dcterms:modified xsi:type="dcterms:W3CDTF">2023-10-31T12:53:05Z</dcterms:modified>
  <dc:identifier>DAFdMHFGhww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0x0101007D3DB929FEB1C34C9B1D1253426E67F5</vt:lpwstr>
  </property>
  <property fmtid="{D5CDD505-2E9C-101B-9397-08002B2CF9AE}" pid="3" name="MediaServiceImageTags">
    <vt:lpwstr/>
  </property>
</Properties>
</file>