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147473624" r:id="rId5"/>
    <p:sldId id="374" r:id="rId6"/>
    <p:sldId id="2147473625" r:id="rId7"/>
    <p:sldId id="362" r:id="rId8"/>
    <p:sldId id="2147472124" r:id="rId9"/>
    <p:sldId id="2147472135" r:id="rId10"/>
    <p:sldId id="365" r:id="rId11"/>
    <p:sldId id="336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E8051F"/>
    <a:srgbClr val="E3CF7D"/>
    <a:srgbClr val="CC9900"/>
    <a:srgbClr val="41B6E7"/>
    <a:srgbClr val="ED7D31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>
        <p:guide orient="horz" pos="1215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ghton Rachel (R0A) Manchester University NHS FT" userId="ea01823d-cd8d-4f59-bf48-3fb5daab31d8" providerId="ADAL" clId="{168AA465-E6A4-49BB-97AC-1C1FE34865FE}"/>
    <pc:docChg chg="addSld delSld modSld sldOrd">
      <pc:chgData name="Naughton Rachel (R0A) Manchester University NHS FT" userId="ea01823d-cd8d-4f59-bf48-3fb5daab31d8" providerId="ADAL" clId="{168AA465-E6A4-49BB-97AC-1C1FE34865FE}" dt="2024-10-20T20:39:27.862" v="85" actId="680"/>
      <pc:docMkLst>
        <pc:docMk/>
      </pc:docMkLst>
      <pc:sldChg chg="del">
        <pc:chgData name="Naughton Rachel (R0A) Manchester University NHS FT" userId="ea01823d-cd8d-4f59-bf48-3fb5daab31d8" providerId="ADAL" clId="{168AA465-E6A4-49BB-97AC-1C1FE34865FE}" dt="2024-10-11T14:28:34.634" v="5" actId="47"/>
        <pc:sldMkLst>
          <pc:docMk/>
          <pc:sldMk cId="0" sldId="256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4245440260" sldId="266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3218733171" sldId="276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2105634164" sldId="278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9.939" v="4" actId="47"/>
        <pc:sldMkLst>
          <pc:docMk/>
          <pc:sldMk cId="972359447" sldId="291"/>
        </pc:sldMkLst>
      </pc:sldChg>
      <pc:sldChg chg="modSp mod">
        <pc:chgData name="Naughton Rachel (R0A) Manchester University NHS FT" userId="ea01823d-cd8d-4f59-bf48-3fb5daab31d8" providerId="ADAL" clId="{168AA465-E6A4-49BB-97AC-1C1FE34865FE}" dt="2024-10-11T14:29:38.980" v="31" actId="1076"/>
        <pc:sldMkLst>
          <pc:docMk/>
          <pc:sldMk cId="696152831" sldId="374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34.634" v="5" actId="47"/>
        <pc:sldMkLst>
          <pc:docMk/>
          <pc:sldMk cId="3727821398" sldId="2147472071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34.634" v="5" actId="47"/>
        <pc:sldMkLst>
          <pc:docMk/>
          <pc:sldMk cId="4080829083" sldId="2147472112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41.518" v="6" actId="47"/>
        <pc:sldMkLst>
          <pc:docMk/>
          <pc:sldMk cId="3844478808" sldId="2147472123"/>
        </pc:sldMkLst>
      </pc:sldChg>
      <pc:sldChg chg="modSp mod">
        <pc:chgData name="Naughton Rachel (R0A) Manchester University NHS FT" userId="ea01823d-cd8d-4f59-bf48-3fb5daab31d8" providerId="ADAL" clId="{168AA465-E6A4-49BB-97AC-1C1FE34865FE}" dt="2024-10-11T14:37:55.866" v="80" actId="20577"/>
        <pc:sldMkLst>
          <pc:docMk/>
          <pc:sldMk cId="2367408910" sldId="2147472124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34.634" v="5" actId="47"/>
        <pc:sldMkLst>
          <pc:docMk/>
          <pc:sldMk cId="485818544" sldId="2147472127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1349955060" sldId="2147473571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3007240635" sldId="2147473573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2555837684" sldId="2147473620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527387944" sldId="2147473621"/>
        </pc:sldMkLst>
      </pc:sldChg>
      <pc:sldChg chg="del">
        <pc:chgData name="Naughton Rachel (R0A) Manchester University NHS FT" userId="ea01823d-cd8d-4f59-bf48-3fb5daab31d8" providerId="ADAL" clId="{168AA465-E6A4-49BB-97AC-1C1FE34865FE}" dt="2024-10-11T14:28:21.288" v="3" actId="47"/>
        <pc:sldMkLst>
          <pc:docMk/>
          <pc:sldMk cId="2763213933" sldId="2147473623"/>
        </pc:sldMkLst>
      </pc:sldChg>
      <pc:sldChg chg="modSp new mod ord">
        <pc:chgData name="Naughton Rachel (R0A) Manchester University NHS FT" userId="ea01823d-cd8d-4f59-bf48-3fb5daab31d8" providerId="ADAL" clId="{168AA465-E6A4-49BB-97AC-1C1FE34865FE}" dt="2024-10-11T14:37:29.790" v="34" actId="404"/>
        <pc:sldMkLst>
          <pc:docMk/>
          <pc:sldMk cId="3200959401" sldId="2147473624"/>
        </pc:sldMkLst>
      </pc:sldChg>
      <pc:sldChg chg="new">
        <pc:chgData name="Naughton Rachel (R0A) Manchester University NHS FT" userId="ea01823d-cd8d-4f59-bf48-3fb5daab31d8" providerId="ADAL" clId="{168AA465-E6A4-49BB-97AC-1C1FE34865FE}" dt="2024-10-20T20:39:27.862" v="85" actId="680"/>
        <pc:sldMkLst>
          <pc:docMk/>
          <pc:sldMk cId="1046145269" sldId="2147473625"/>
        </pc:sldMkLst>
      </pc:sldChg>
      <pc:sldChg chg="new del">
        <pc:chgData name="Naughton Rachel (R0A) Manchester University NHS FT" userId="ea01823d-cd8d-4f59-bf48-3fb5daab31d8" providerId="ADAL" clId="{168AA465-E6A4-49BB-97AC-1C1FE34865FE}" dt="2024-10-20T20:39:24.632" v="84" actId="47"/>
        <pc:sldMkLst>
          <pc:docMk/>
          <pc:sldMk cId="2011621502" sldId="2147473625"/>
        </pc:sldMkLst>
      </pc:sldChg>
      <pc:sldChg chg="new del">
        <pc:chgData name="Naughton Rachel (R0A) Manchester University NHS FT" userId="ea01823d-cd8d-4f59-bf48-3fb5daab31d8" providerId="ADAL" clId="{168AA465-E6A4-49BB-97AC-1C1FE34865FE}" dt="2024-10-11T14:38:49.007" v="82" actId="47"/>
        <pc:sldMkLst>
          <pc:docMk/>
          <pc:sldMk cId="2649585494" sldId="2147473625"/>
        </pc:sldMkLst>
      </pc:sldChg>
      <pc:sldMasterChg chg="delSldLayout">
        <pc:chgData name="Naughton Rachel (R0A) Manchester University NHS FT" userId="ea01823d-cd8d-4f59-bf48-3fb5daab31d8" providerId="ADAL" clId="{168AA465-E6A4-49BB-97AC-1C1FE34865FE}" dt="2024-10-11T14:28:21.288" v="3" actId="47"/>
        <pc:sldMasterMkLst>
          <pc:docMk/>
          <pc:sldMasterMk cId="0" sldId="2147483648"/>
        </pc:sldMasterMkLst>
        <pc:sldLayoutChg chg="del">
          <pc:chgData name="Naughton Rachel (R0A) Manchester University NHS FT" userId="ea01823d-cd8d-4f59-bf48-3fb5daab31d8" providerId="ADAL" clId="{168AA465-E6A4-49BB-97AC-1C1FE34865FE}" dt="2024-10-11T14:28:21.288" v="3" actId="47"/>
          <pc:sldLayoutMkLst>
            <pc:docMk/>
            <pc:sldMasterMk cId="0" sldId="2147483648"/>
            <pc:sldLayoutMk cId="3452624310" sldId="2147483671"/>
          </pc:sldLayoutMkLst>
        </pc:sldLayoutChg>
      </pc:sldMasterChg>
    </pc:docChg>
  </pc:docChgLst>
  <pc:docChgLst>
    <pc:chgData name="Naughton Rachel (R0A) Manchester University NHS FT" userId="ea01823d-cd8d-4f59-bf48-3fb5daab31d8" providerId="ADAL" clId="{8F3561C5-DEDF-4491-BAC1-E67B6AAE5C93}"/>
    <pc:docChg chg="addSld delSld">
      <pc:chgData name="Naughton Rachel (R0A) Manchester University NHS FT" userId="ea01823d-cd8d-4f59-bf48-3fb5daab31d8" providerId="ADAL" clId="{8F3561C5-DEDF-4491-BAC1-E67B6AAE5C93}" dt="2025-02-25T15:17:41.523" v="4" actId="47"/>
      <pc:docMkLst>
        <pc:docMk/>
      </pc:docMkLst>
      <pc:sldChg chg="new del">
        <pc:chgData name="Naughton Rachel (R0A) Manchester University NHS FT" userId="ea01823d-cd8d-4f59-bf48-3fb5daab31d8" providerId="ADAL" clId="{8F3561C5-DEDF-4491-BAC1-E67B6AAE5C93}" dt="2025-02-25T15:17:26.609" v="1" actId="47"/>
        <pc:sldMkLst>
          <pc:docMk/>
          <pc:sldMk cId="1362978732" sldId="2147473626"/>
        </pc:sldMkLst>
      </pc:sldChg>
      <pc:sldChg chg="new del">
        <pc:chgData name="Naughton Rachel (R0A) Manchester University NHS FT" userId="ea01823d-cd8d-4f59-bf48-3fb5daab31d8" providerId="ADAL" clId="{8F3561C5-DEDF-4491-BAC1-E67B6AAE5C93}" dt="2025-02-25T15:17:41.523" v="4" actId="47"/>
        <pc:sldMkLst>
          <pc:docMk/>
          <pc:sldMk cId="1729446461" sldId="2147473626"/>
        </pc:sldMkLst>
      </pc:sldChg>
      <pc:sldChg chg="new del">
        <pc:chgData name="Naughton Rachel (R0A) Manchester University NHS FT" userId="ea01823d-cd8d-4f59-bf48-3fb5daab31d8" providerId="ADAL" clId="{8F3561C5-DEDF-4491-BAC1-E67B6AAE5C93}" dt="2025-02-25T15:17:41.523" v="4" actId="47"/>
        <pc:sldMkLst>
          <pc:docMk/>
          <pc:sldMk cId="1360441380" sldId="21474736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040D4-A2AC-4FF8-9DE6-43FB38668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5571D-B820-4CB2-A167-48199D0DE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F0D4204-1967-48AF-93C1-2A4C9289C235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7F1F0-128D-4FC3-8E6B-C51CFA0A9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46563-0D32-4F71-8C51-18C15B290E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D7A36-1644-4A97-9144-C8D7E8BF8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5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807EF9-DA44-4E7D-BD06-9E372B12B806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1200150"/>
            <a:ext cx="48609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75BCC8-7E24-4584-BF55-BA4DF3A0E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TIM</a:t>
            </a:r>
          </a:p>
          <a:p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Hello and welcome to February's CSS Team Brief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With these sessions we split it into two parts – sharing updates, news and </a:t>
            </a:r>
            <a:r>
              <a:rPr lang="en-US" err="1">
                <a:cs typeface="Calibri"/>
              </a:rPr>
              <a:t>highights</a:t>
            </a:r>
            <a:r>
              <a:rPr lang="en-US">
                <a:cs typeface="Calibri"/>
              </a:rPr>
              <a:t> from across CSS and MFT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second part we will focus on a theme that you have told us matters to you.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month's theme is…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are looking forward to seeing your thoughts, and will use your insights to make changes within CSS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We really appreciate you taking the time out of your busy day to come along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5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ZARA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5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GARETH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7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GARETH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5BCC8-7E24-4584-BF55-BA4DF3A0E0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1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n.wikipedia.org/wiki/National_Health_Service_(England)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CEF2C8CF-CC68-492C-90C9-45092D0DE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227253" y="4220736"/>
            <a:ext cx="3084385" cy="2599197"/>
          </a:xfrm>
          <a:prstGeom prst="rect">
            <a:avLst/>
          </a:prstGeom>
        </p:spPr>
      </p:pic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D573801C-7F02-4894-AEA1-00F8F8D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0053"/>
            <a:ext cx="10515600" cy="132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 descr="A white circle with a circle in the center with a white text&#10;&#10;Description automatically generated">
            <a:extLst>
              <a:ext uri="{FF2B5EF4-FFF2-40B4-BE49-F238E27FC236}">
                <a16:creationId xmlns:a16="http://schemas.microsoft.com/office/drawing/2014/main" id="{A7F669C4-F64A-51AE-F9A2-766B0A7C0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4" y="307065"/>
            <a:ext cx="2133600" cy="213360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CFA7C64-34DC-4BAB-E5E2-4BE05D30E5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07" y="29926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484"/>
            <a:ext cx="5486400" cy="642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00116"/>
            <a:ext cx="2692400" cy="2545854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900116"/>
            <a:ext cx="2692400" cy="2545854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484"/>
            <a:ext cx="5486400" cy="642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63501"/>
            <a:ext cx="2693459" cy="359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93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23367"/>
            <a:ext cx="2693459" cy="22226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863501"/>
            <a:ext cx="2694517" cy="3598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93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223367"/>
            <a:ext cx="2694517" cy="2222600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484"/>
            <a:ext cx="5486400" cy="642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53591"/>
            <a:ext cx="2005542" cy="653653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53591"/>
            <a:ext cx="3407833" cy="3292376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807247"/>
            <a:ext cx="2005542" cy="2638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93" indent="0">
              <a:buNone/>
              <a:defRPr sz="675"/>
            </a:lvl2pPr>
            <a:lvl3pPr marL="514387" indent="0">
              <a:buNone/>
              <a:defRPr sz="563"/>
            </a:lvl3pPr>
            <a:lvl4pPr marL="771580" indent="0">
              <a:buNone/>
              <a:defRPr sz="506"/>
            </a:lvl4pPr>
            <a:lvl5pPr marL="1028774" indent="0">
              <a:buNone/>
              <a:defRPr sz="506"/>
            </a:lvl5pPr>
            <a:lvl6pPr marL="1285967" indent="0">
              <a:buNone/>
              <a:defRPr sz="506"/>
            </a:lvl6pPr>
            <a:lvl7pPr marL="1543161" indent="0">
              <a:buNone/>
              <a:defRPr sz="506"/>
            </a:lvl7pPr>
            <a:lvl8pPr marL="1800354" indent="0">
              <a:buNone/>
              <a:defRPr sz="506"/>
            </a:lvl8pPr>
            <a:lvl9pPr marL="20575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2700338"/>
            <a:ext cx="3657600" cy="31879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344686"/>
            <a:ext cx="3657600" cy="231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193" indent="0">
              <a:buNone/>
              <a:defRPr sz="1576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019128"/>
            <a:ext cx="3657600" cy="452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93" indent="0">
              <a:buNone/>
              <a:defRPr sz="675"/>
            </a:lvl2pPr>
            <a:lvl3pPr marL="514387" indent="0">
              <a:buNone/>
              <a:defRPr sz="563"/>
            </a:lvl3pPr>
            <a:lvl4pPr marL="771580" indent="0">
              <a:buNone/>
              <a:defRPr sz="506"/>
            </a:lvl4pPr>
            <a:lvl5pPr marL="1028774" indent="0">
              <a:buNone/>
              <a:defRPr sz="506"/>
            </a:lvl5pPr>
            <a:lvl6pPr marL="1285967" indent="0">
              <a:buNone/>
              <a:defRPr sz="506"/>
            </a:lvl6pPr>
            <a:lvl7pPr marL="1543161" indent="0">
              <a:buNone/>
              <a:defRPr sz="506"/>
            </a:lvl7pPr>
            <a:lvl8pPr marL="1800354" indent="0">
              <a:buNone/>
              <a:defRPr sz="506"/>
            </a:lvl8pPr>
            <a:lvl9pPr marL="20575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4484"/>
            <a:ext cx="5486400" cy="642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00116"/>
            <a:ext cx="5486400" cy="25458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54485"/>
            <a:ext cx="1371600" cy="329148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4485"/>
            <a:ext cx="4013200" cy="32914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3575450"/>
            <a:ext cx="1930400" cy="2053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3575450"/>
            <a:ext cx="1422400" cy="20538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92FA1-86F0-E67F-58A7-34F00F2F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5F9FB-4D8A-4641-BF0E-12D99FAB1D1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D8F5B6E-E472-C2F5-B975-79DC03D0CE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5" y="228679"/>
            <a:ext cx="1557961" cy="5891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B217122-B177-C635-27A1-3D02E7F04E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0462953" y="228679"/>
            <a:ext cx="1502363" cy="4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2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8C26A47-B630-809A-AE6D-16D0DD656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0"/>
          <a:stretch/>
        </p:blipFill>
        <p:spPr>
          <a:xfrm>
            <a:off x="-1" y="5753818"/>
            <a:ext cx="12191999" cy="1104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0A9068-ACEC-66F8-8D55-0E82EC8D05AF}"/>
              </a:ext>
            </a:extLst>
          </p:cNvPr>
          <p:cNvSpPr/>
          <p:nvPr userDrawn="1"/>
        </p:nvSpPr>
        <p:spPr>
          <a:xfrm>
            <a:off x="11957" y="6206865"/>
            <a:ext cx="430305" cy="25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6754A-E045-E54A-08B2-DF9D845A0799}"/>
              </a:ext>
            </a:extLst>
          </p:cNvPr>
          <p:cNvSpPr/>
          <p:nvPr userDrawn="1"/>
        </p:nvSpPr>
        <p:spPr>
          <a:xfrm>
            <a:off x="11685882" y="6051627"/>
            <a:ext cx="430305" cy="25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4336B-7453-6BF5-1474-FD581C387DCA}"/>
              </a:ext>
            </a:extLst>
          </p:cNvPr>
          <p:cNvSpPr txBox="1"/>
          <p:nvPr userDrawn="1"/>
        </p:nvSpPr>
        <p:spPr>
          <a:xfrm>
            <a:off x="1466330" y="5482268"/>
            <a:ext cx="369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i="1">
                <a:solidFill>
                  <a:srgbClr val="005EB8"/>
                </a:solidFill>
              </a:rPr>
              <a:t>Our MFT Strategy 2024-29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1583F9-A09B-0722-0C53-0D6D276D2D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6515" y="346018"/>
            <a:ext cx="2180402" cy="676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FA3F06-EBEB-D8A4-EFC5-5FF4F09D3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59"/>
          <a:stretch/>
        </p:blipFill>
        <p:spPr>
          <a:xfrm>
            <a:off x="2" y="947826"/>
            <a:ext cx="5094867" cy="4458322"/>
          </a:xfrm>
          <a:prstGeom prst="rect">
            <a:avLst/>
          </a:prstGeom>
        </p:spPr>
      </p:pic>
      <p:pic>
        <p:nvPicPr>
          <p:cNvPr id="18" name="Picture 17" descr="A bee with wings and wings&#10;&#10;Description automatically generated">
            <a:extLst>
              <a:ext uri="{FF2B5EF4-FFF2-40B4-BE49-F238E27FC236}">
                <a16:creationId xmlns:a16="http://schemas.microsoft.com/office/drawing/2014/main" id="{7C4FA4F1-DC29-E5ED-FDE4-E6EB7DF3D1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566">
            <a:off x="4222259" y="1324014"/>
            <a:ext cx="699483" cy="522968"/>
          </a:xfrm>
          <a:prstGeom prst="rect">
            <a:avLst/>
          </a:prstGeom>
        </p:spPr>
      </p:pic>
      <p:pic>
        <p:nvPicPr>
          <p:cNvPr id="19" name="Picture 18" descr="A bee with wings and wings&#10;&#10;Description automatically generated">
            <a:extLst>
              <a:ext uri="{FF2B5EF4-FFF2-40B4-BE49-F238E27FC236}">
                <a16:creationId xmlns:a16="http://schemas.microsoft.com/office/drawing/2014/main" id="{415B5E4D-AE41-82AC-8DE1-923B932742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557" flipH="1">
            <a:off x="5287899" y="4266754"/>
            <a:ext cx="461101" cy="3447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D2A4DF-C268-5573-030D-A8B343F2E973}"/>
              </a:ext>
            </a:extLst>
          </p:cNvPr>
          <p:cNvSpPr/>
          <p:nvPr userDrawn="1"/>
        </p:nvSpPr>
        <p:spPr>
          <a:xfrm>
            <a:off x="21384" y="5910174"/>
            <a:ext cx="430305" cy="3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50D937-5507-EE57-37CC-4A4BCAACC597}"/>
              </a:ext>
            </a:extLst>
          </p:cNvPr>
          <p:cNvSpPr/>
          <p:nvPr userDrawn="1"/>
        </p:nvSpPr>
        <p:spPr>
          <a:xfrm>
            <a:off x="11685881" y="5725232"/>
            <a:ext cx="430305" cy="39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D573801C-7F02-4894-AEA1-00F8F8D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402"/>
            <a:ext cx="10515600" cy="132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3EF578-D55F-4C02-72C5-245F70C70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2" y="-202414"/>
            <a:ext cx="3514954" cy="3514954"/>
          </a:xfrm>
          <a:prstGeom prst="rect">
            <a:avLst/>
          </a:prstGeom>
        </p:spPr>
      </p:pic>
      <p:pic>
        <p:nvPicPr>
          <p:cNvPr id="4" name="Picture 3" descr="A white circle with a circle in the center with a white text&#10;&#10;Description automatically generated">
            <a:extLst>
              <a:ext uri="{FF2B5EF4-FFF2-40B4-BE49-F238E27FC236}">
                <a16:creationId xmlns:a16="http://schemas.microsoft.com/office/drawing/2014/main" id="{CB4D2A7E-DD11-792D-D172-59BB45A3E8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" y="252357"/>
            <a:ext cx="1531815" cy="1531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D573801C-7F02-4894-AEA1-00F8F8D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78" y="1742880"/>
            <a:ext cx="10515600" cy="132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133DC4-7D8E-8B72-20E9-462ED5B9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2" y="-202414"/>
            <a:ext cx="3514954" cy="3514954"/>
          </a:xfrm>
          <a:prstGeom prst="rect">
            <a:avLst/>
          </a:prstGeom>
        </p:spPr>
      </p:pic>
      <p:pic>
        <p:nvPicPr>
          <p:cNvPr id="6" name="Picture 5" descr="A white circle with a circle in the center with a white text&#10;&#10;Description automatically generated">
            <a:extLst>
              <a:ext uri="{FF2B5EF4-FFF2-40B4-BE49-F238E27FC236}">
                <a16:creationId xmlns:a16="http://schemas.microsoft.com/office/drawing/2014/main" id="{B5DD9950-444B-3574-C43A-C4D44F39F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" y="252357"/>
            <a:ext cx="1531815" cy="15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3">
            <a:extLst>
              <a:ext uri="{FF2B5EF4-FFF2-40B4-BE49-F238E27FC236}">
                <a16:creationId xmlns:a16="http://schemas.microsoft.com/office/drawing/2014/main" id="{D573801C-7F02-4894-AEA1-00F8F8D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78" y="1742880"/>
            <a:ext cx="10515600" cy="1325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E133DC4-7D8E-8B72-20E9-462ED5B9C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2" y="-202414"/>
            <a:ext cx="3514954" cy="3514954"/>
          </a:xfrm>
          <a:prstGeom prst="rect">
            <a:avLst/>
          </a:prstGeom>
        </p:spPr>
      </p:pic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0C8091F-B6AA-AB1B-E0CA-B3A733C2C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" y="249601"/>
            <a:ext cx="1350386" cy="13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DF1FAE-3FB0-463D-84D8-6EA30BE8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9188" y="187905"/>
            <a:ext cx="3835890" cy="1372978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FB174E1-4E6E-CD91-EDE0-23E9B4DFC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93" y="97452"/>
            <a:ext cx="3466985" cy="1950179"/>
          </a:xfrm>
          <a:prstGeom prst="rect">
            <a:avLst/>
          </a:prstGeom>
        </p:spPr>
      </p:pic>
      <p:pic>
        <p:nvPicPr>
          <p:cNvPr id="6" name="Picture 5" descr="A logo with a circle and letters&#10;&#10;Description automatically generated">
            <a:extLst>
              <a:ext uri="{FF2B5EF4-FFF2-40B4-BE49-F238E27FC236}">
                <a16:creationId xmlns:a16="http://schemas.microsoft.com/office/drawing/2014/main" id="{0EC0CE47-136C-3A5D-06CB-C7B66DC07D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" y="303945"/>
            <a:ext cx="1740690" cy="1743686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B61D5032-8418-5888-517E-8FC4DE14E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907" y="2701537"/>
            <a:ext cx="10515600" cy="642669"/>
          </a:xfrm>
          <a:prstGeom prst="rect">
            <a:avLst/>
          </a:prstGeom>
        </p:spPr>
        <p:txBody>
          <a:bodyPr/>
          <a:lstStyle>
            <a:lvl1pPr algn="ctr">
              <a:defRPr sz="7200" b="1">
                <a:solidFill>
                  <a:srgbClr val="005EB8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DF1FAE-3FB0-463D-84D8-6EA30BE8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9188" y="187905"/>
            <a:ext cx="3835890" cy="1372978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934769A-0A47-42E5-8EF3-74F52E32A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678" y="1904368"/>
            <a:ext cx="10515600" cy="642669"/>
          </a:xfrm>
          <a:prstGeom prst="rect">
            <a:avLst/>
          </a:prstGeom>
        </p:spPr>
        <p:txBody>
          <a:bodyPr/>
          <a:lstStyle>
            <a:lvl1pPr algn="l">
              <a:defRPr sz="3375" b="1">
                <a:solidFill>
                  <a:srgbClr val="005EB8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2" name="Picture 1" descr="A logo with a circle and letters&#10;&#10;Description automatically generated">
            <a:extLst>
              <a:ext uri="{FF2B5EF4-FFF2-40B4-BE49-F238E27FC236}">
                <a16:creationId xmlns:a16="http://schemas.microsoft.com/office/drawing/2014/main" id="{43826B0C-6F2A-E8E5-9073-086F84D30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" y="303945"/>
            <a:ext cx="1274278" cy="1276471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3B4A31F-8824-99F9-DE2D-93CF874758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57" y="11483"/>
            <a:ext cx="2754489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7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DF1FAE-3FB0-463D-84D8-6EA30BE8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9188" y="187905"/>
            <a:ext cx="3835890" cy="1372978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EEC4173-7733-7E8D-CD3C-0F9D62411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57" y="11483"/>
            <a:ext cx="2754489" cy="1549400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EC0F7650-2B38-0089-38FE-B38D8A579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678" y="1904368"/>
            <a:ext cx="10515600" cy="642669"/>
          </a:xfrm>
          <a:prstGeom prst="rect">
            <a:avLst/>
          </a:prstGeom>
        </p:spPr>
        <p:txBody>
          <a:bodyPr/>
          <a:lstStyle>
            <a:lvl1pPr algn="l">
              <a:defRPr sz="3375" b="1">
                <a:solidFill>
                  <a:srgbClr val="005EB8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DF1FAE-3FB0-463D-84D8-6EA30BE8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9188" y="187905"/>
            <a:ext cx="3835890" cy="1372978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934769A-0A47-42E5-8EF3-74F52E32A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678" y="1904368"/>
            <a:ext cx="10515600" cy="642669"/>
          </a:xfrm>
          <a:prstGeom prst="rect">
            <a:avLst/>
          </a:prstGeom>
        </p:spPr>
        <p:txBody>
          <a:bodyPr/>
          <a:lstStyle>
            <a:lvl1pPr algn="l">
              <a:defRPr sz="3375" b="1">
                <a:solidFill>
                  <a:srgbClr val="005EB8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3B4A31F-8824-99F9-DE2D-93CF87475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12" y="50558"/>
            <a:ext cx="2754489" cy="1549400"/>
          </a:xfrm>
          <a:prstGeom prst="rect">
            <a:avLst/>
          </a:prstGeom>
        </p:spPr>
      </p:pic>
      <p:pic>
        <p:nvPicPr>
          <p:cNvPr id="9" name="Picture 8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2E30F497-3082-5D21-1575-C8ADE88A2C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" y="282630"/>
            <a:ext cx="1454412" cy="14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DF1FAE-3FB0-463D-84D8-6EA30BE84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9188" y="187905"/>
            <a:ext cx="3835890" cy="1372978"/>
          </a:xfrm>
          <a:prstGeom prst="rect">
            <a:avLst/>
          </a:prstGeom>
        </p:spPr>
      </p:pic>
      <p:sp>
        <p:nvSpPr>
          <p:cNvPr id="3" name="Title 12">
            <a:extLst>
              <a:ext uri="{FF2B5EF4-FFF2-40B4-BE49-F238E27FC236}">
                <a16:creationId xmlns:a16="http://schemas.microsoft.com/office/drawing/2014/main" id="{EC0F7650-2B38-0089-38FE-B38D8A579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678" y="1904368"/>
            <a:ext cx="10515600" cy="642669"/>
          </a:xfrm>
          <a:prstGeom prst="rect">
            <a:avLst/>
          </a:prstGeom>
        </p:spPr>
        <p:txBody>
          <a:bodyPr/>
          <a:lstStyle>
            <a:lvl1pPr algn="l">
              <a:defRPr sz="3375" b="1">
                <a:solidFill>
                  <a:srgbClr val="005EB8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EF326BD-889E-9210-0775-FB93252ED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86" y="394716"/>
            <a:ext cx="2742375" cy="8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7" r:id="rId3"/>
    <p:sldLayoutId id="2147483670" r:id="rId4"/>
    <p:sldLayoutId id="2147483663" r:id="rId5"/>
    <p:sldLayoutId id="2147483662" r:id="rId6"/>
    <p:sldLayoutId id="2147483664" r:id="rId7"/>
    <p:sldLayoutId id="2147483669" r:id="rId8"/>
    <p:sldLayoutId id="2147483668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  <p:sldLayoutId id="2147483672" r:id="rId19"/>
  </p:sldLayoutIdLst>
  <p:txStyles>
    <p:titleStyle>
      <a:lvl1pPr algn="ctr" defTabSz="91446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5" indent="-342925" algn="l" defTabSz="914466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03" indent="-285771" algn="l" defTabSz="914466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7" algn="l" defTabSz="9144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5" indent="-228617" algn="l" defTabSz="91446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7" indent="-228617" algn="l" defTabSz="91446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1" indent="-228617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E598-9618-A945-5455-73F3245D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2009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19D8-0137-C763-0BEB-1DB9845D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31" y="2715211"/>
            <a:ext cx="8872538" cy="642669"/>
          </a:xfrm>
        </p:spPr>
        <p:txBody>
          <a:bodyPr lIns="51435" tIns="25718" rIns="51435" bIns="25718" anchor="t"/>
          <a:lstStyle>
            <a:defPPr>
              <a:defRPr lang="en-US"/>
            </a:defPPr>
            <a:lvl1pPr marL="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>
                <a:solidFill>
                  <a:srgbClr val="005EB8"/>
                </a:solidFill>
                <a:cs typeface="Arial"/>
              </a:rPr>
              <a:t>Alternative title page</a:t>
            </a:r>
            <a:endParaRPr lang="en-US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15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699C-55C1-9BB4-B65C-4A896013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4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54483B-D096-5CFD-7D26-A8A02CCFBDC1}"/>
              </a:ext>
            </a:extLst>
          </p:cNvPr>
          <p:cNvSpPr txBox="1"/>
          <p:nvPr/>
        </p:nvSpPr>
        <p:spPr>
          <a:xfrm>
            <a:off x="2262223" y="2547037"/>
            <a:ext cx="9211073" cy="1082092"/>
          </a:xfrm>
          <a:prstGeom prst="rect">
            <a:avLst/>
          </a:prstGeom>
          <a:noFill/>
        </p:spPr>
        <p:txBody>
          <a:bodyPr wrap="square" lIns="51435" tIns="25718" rIns="51435" bIns="25718" anchor="t"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70C0"/>
                </a:solidFill>
                <a:latin typeface="+mj-lt"/>
              </a:rPr>
              <a:t>Welcome </a:t>
            </a:r>
            <a:endParaRPr lang="en-GB" sz="1800" b="0" i="0" dirty="0">
              <a:solidFill>
                <a:srgbClr val="0070C0"/>
              </a:solidFill>
              <a:effectLst/>
              <a:latin typeface="+mj-lt"/>
            </a:endParaRPr>
          </a:p>
          <a:p>
            <a:pPr marL="257175" indent="-257175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38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03433-9933-F110-6572-F1A9972A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7315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EBDA-93F9-C57B-23B5-A81B3B80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852"/>
            <a:ext cx="10515600" cy="1325166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atin typeface="Arial"/>
                <a:cs typeface="Arial"/>
              </a:rPr>
              <a:t>You said we did</a:t>
            </a:r>
            <a:br>
              <a:rPr lang="en-GB" sz="6000" dirty="0">
                <a:latin typeface="Arial"/>
                <a:cs typeface="Arial"/>
              </a:rPr>
            </a:br>
            <a:r>
              <a:rPr lang="en-GB" sz="6000" dirty="0">
                <a:latin typeface="Arial"/>
                <a:cs typeface="Arial"/>
              </a:rPr>
              <a:t>Title page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6740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lant growing from a shield&#10;&#10;Description automatically generated with medium confidence">
            <a:extLst>
              <a:ext uri="{FF2B5EF4-FFF2-40B4-BE49-F238E27FC236}">
                <a16:creationId xmlns:a16="http://schemas.microsoft.com/office/drawing/2014/main" id="{F3E2FAA5-C129-1254-4AF8-5552F8ACC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6" y="1814512"/>
            <a:ext cx="10943423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4BC4-1E98-E897-7B1F-E6DF3590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730" y="1500957"/>
            <a:ext cx="8872538" cy="642669"/>
          </a:xfrm>
        </p:spPr>
        <p:txBody>
          <a:bodyPr lIns="51435" tIns="25718" rIns="51435" bIns="25718" anchor="t"/>
          <a:lstStyle>
            <a:defPPr>
              <a:defRPr lang="en-US"/>
            </a:defPPr>
            <a:lvl1pPr marL="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4500"/>
              <a:t>Follow us on X / Twitter</a:t>
            </a:r>
            <a:endParaRPr lang="en-US"/>
          </a:p>
        </p:txBody>
      </p:sp>
      <p:pic>
        <p:nvPicPr>
          <p:cNvPr id="3" name="Picture 2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78AF0CB2-FCC6-BF79-E429-C332E33D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3250599"/>
            <a:ext cx="1543050" cy="1543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6EC9C-072D-E5C0-F6A8-98F1F70152C4}"/>
              </a:ext>
            </a:extLst>
          </p:cNvPr>
          <p:cNvSpPr txBox="1"/>
          <p:nvPr/>
        </p:nvSpPr>
        <p:spPr>
          <a:xfrm>
            <a:off x="4043936" y="5561526"/>
            <a:ext cx="4104129" cy="744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algn="l" defTabSz="571500" rtl="0" eaLnBrk="1" latinLnBrk="0" hangingPunct="1"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>
                <a:solidFill>
                  <a:srgbClr val="005EB8"/>
                </a:solidFill>
              </a:rPr>
              <a:t>@MFT_CSS</a:t>
            </a:r>
            <a:endParaRPr lang="en-US" sz="633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12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ank you blue title isolated on white background Vector Image">
            <a:extLst>
              <a:ext uri="{FF2B5EF4-FFF2-40B4-BE49-F238E27FC236}">
                <a16:creationId xmlns:a16="http://schemas.microsoft.com/office/drawing/2014/main" id="{2DBF0467-55F0-CA9C-4D13-B950B4B1D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3"/>
          <a:stretch/>
        </p:blipFill>
        <p:spPr bwMode="auto">
          <a:xfrm>
            <a:off x="3096179" y="1124771"/>
            <a:ext cx="5999642" cy="55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122565-c692-4ee9-96f3-d0ab5508ca7f" xsi:nil="true"/>
    <lcf76f155ced4ddcb4097134ff3c332f xmlns="422c763d-8a2f-4a2b-91a0-dc301cc84b71">
      <Terms xmlns="http://schemas.microsoft.com/office/infopath/2007/PartnerControls"/>
    </lcf76f155ced4ddcb4097134ff3c332f>
    <SharedWithUsers xmlns="94122565-c692-4ee9-96f3-d0ab5508ca7f">
      <UserInfo>
        <DisplayName>Ashtiany-Scott Nikki (R0A) Manchester University NHS FT</DisplayName>
        <AccountId>15</AccountId>
        <AccountType/>
      </UserInfo>
      <UserInfo>
        <DisplayName>Pain Zara (R0A) Manchester University NHS FT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714D81DC85B41996F08855A31FD73" ma:contentTypeVersion="18" ma:contentTypeDescription="Create a new document." ma:contentTypeScope="" ma:versionID="688458655451f617bb67e5777ced13f2">
  <xsd:schema xmlns:xsd="http://www.w3.org/2001/XMLSchema" xmlns:xs="http://www.w3.org/2001/XMLSchema" xmlns:p="http://schemas.microsoft.com/office/2006/metadata/properties" xmlns:ns2="422c763d-8a2f-4a2b-91a0-dc301cc84b71" xmlns:ns3="94122565-c692-4ee9-96f3-d0ab5508ca7f" targetNamespace="http://schemas.microsoft.com/office/2006/metadata/properties" ma:root="true" ma:fieldsID="cf8d7aee3963c7c2419dd2d86945e05c" ns2:_="" ns3:_="">
    <xsd:import namespace="422c763d-8a2f-4a2b-91a0-dc301cc84b71"/>
    <xsd:import namespace="94122565-c692-4ee9-96f3-d0ab5508c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c763d-8a2f-4a2b-91a0-dc301cc84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22565-c692-4ee9-96f3-d0ab5508ca7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e122e1a-44d9-496c-bae1-820d11b949b5}" ma:internalName="TaxCatchAll" ma:showField="CatchAllData" ma:web="94122565-c692-4ee9-96f3-d0ab5508c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D072C3-4AFD-4997-9FDC-9D4D84FA4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2B7DD-BC34-4F7C-829E-63501CE485A6}">
  <ds:schemaRefs>
    <ds:schemaRef ds:uri="422c763d-8a2f-4a2b-91a0-dc301cc84b71"/>
    <ds:schemaRef ds:uri="94122565-c692-4ee9-96f3-d0ab5508ca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2555A6-307A-4DAA-AB46-037EC9D0FAEA}">
  <ds:schemaRefs>
    <ds:schemaRef ds:uri="422c763d-8a2f-4a2b-91a0-dc301cc84b71"/>
    <ds:schemaRef ds:uri="94122565-c692-4ee9-96f3-d0ab5508ca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120</Words>
  <Application>Microsoft Office PowerPoint</Application>
  <PresentationFormat>Widescreen</PresentationFormat>
  <Paragraphs>29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Alternative title page</vt:lpstr>
      <vt:lpstr>PowerPoint Presentation</vt:lpstr>
      <vt:lpstr>Today</vt:lpstr>
      <vt:lpstr>You said we did Title page </vt:lpstr>
      <vt:lpstr>PowerPoint Presentation</vt:lpstr>
      <vt:lpstr>Follow us on X / Twitter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slides</dc:title>
  <dc:creator>Naughton Rachel (R0A) Manchester University NHS FT</dc:creator>
  <cp:lastModifiedBy>Naughton Rachel (R0A) Manchester University NHS FT</cp:lastModifiedBy>
  <cp:revision>2</cp:revision>
  <cp:lastPrinted>2024-02-07T11:35:41Z</cp:lastPrinted>
  <dcterms:created xsi:type="dcterms:W3CDTF">2006-08-16T00:00:00Z</dcterms:created>
  <dcterms:modified xsi:type="dcterms:W3CDTF">2025-02-25T15:17:42Z</dcterms:modified>
  <dc:identifier>DAFdMHFGhww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0x010100F71714D81DC85B41996F08855A31FD73</vt:lpwstr>
  </property>
  <property fmtid="{D5CDD505-2E9C-101B-9397-08002B2CF9AE}" pid="3" name="MediaServiceImageTags">
    <vt:lpwstr/>
  </property>
</Properties>
</file>